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711" r:id="rId2"/>
    <p:sldId id="273" r:id="rId3"/>
    <p:sldId id="700" r:id="rId4"/>
    <p:sldId id="270" r:id="rId5"/>
    <p:sldId id="271" r:id="rId6"/>
    <p:sldId id="275" r:id="rId7"/>
    <p:sldId id="281" r:id="rId8"/>
    <p:sldId id="277" r:id="rId9"/>
    <p:sldId id="278" r:id="rId10"/>
    <p:sldId id="704" r:id="rId11"/>
    <p:sldId id="702" r:id="rId12"/>
    <p:sldId id="257" r:id="rId13"/>
    <p:sldId id="267" r:id="rId14"/>
    <p:sldId id="705" r:id="rId15"/>
    <p:sldId id="706" r:id="rId16"/>
    <p:sldId id="297" r:id="rId17"/>
    <p:sldId id="298" r:id="rId18"/>
    <p:sldId id="707" r:id="rId19"/>
    <p:sldId id="708" r:id="rId20"/>
    <p:sldId id="709" r:id="rId21"/>
    <p:sldId id="259" r:id="rId22"/>
    <p:sldId id="289" r:id="rId23"/>
    <p:sldId id="291" r:id="rId24"/>
    <p:sldId id="292" r:id="rId25"/>
    <p:sldId id="293" r:id="rId26"/>
    <p:sldId id="294" r:id="rId27"/>
    <p:sldId id="295" r:id="rId28"/>
    <p:sldId id="712" r:id="rId29"/>
    <p:sldId id="261" r:id="rId30"/>
    <p:sldId id="703" r:id="rId31"/>
    <p:sldId id="713" r:id="rId32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3C62717-5CAB-479D-AF7E-DD5058B82A26}">
          <p14:sldIdLst>
            <p14:sldId id="711"/>
          </p14:sldIdLst>
        </p14:section>
        <p14:section name="plan" id="{FC3F026C-D8A5-48B9-B15A-5AA063ED9F45}">
          <p14:sldIdLst>
            <p14:sldId id="273"/>
            <p14:sldId id="700"/>
          </p14:sldIdLst>
        </p14:section>
        <p14:section name="Problématique" id="{84C723BE-96B8-42E5-AF47-A611AFAB86BF}">
          <p14:sldIdLst>
            <p14:sldId id="270"/>
            <p14:sldId id="271"/>
          </p14:sldIdLst>
        </p14:section>
        <p14:section name="Introduction" id="{70C5D0C6-F600-4C9A-965E-D2C02E77BE22}">
          <p14:sldIdLst>
            <p14:sldId id="275"/>
            <p14:sldId id="281"/>
            <p14:sldId id="277"/>
            <p14:sldId id="278"/>
            <p14:sldId id="704"/>
            <p14:sldId id="702"/>
          </p14:sldIdLst>
        </p14:section>
        <p14:section name="Etude théorique" id="{78064B5D-5531-4F38-8D90-8069824AAA07}">
          <p14:sldIdLst>
            <p14:sldId id="257"/>
            <p14:sldId id="267"/>
            <p14:sldId id="705"/>
            <p14:sldId id="706"/>
            <p14:sldId id="297"/>
            <p14:sldId id="298"/>
            <p14:sldId id="707"/>
            <p14:sldId id="708"/>
            <p14:sldId id="709"/>
          </p14:sldIdLst>
        </p14:section>
        <p14:section name="Réalisation" id="{8D15ABF6-A842-454C-A4FC-06526F80EF4F}">
          <p14:sldIdLst>
            <p14:sldId id="259"/>
            <p14:sldId id="289"/>
            <p14:sldId id="291"/>
            <p14:sldId id="292"/>
            <p14:sldId id="293"/>
            <p14:sldId id="294"/>
            <p14:sldId id="295"/>
            <p14:sldId id="712"/>
          </p14:sldIdLst>
        </p14:section>
        <p14:section name="régulateur" id="{0987C6A6-BA30-4336-A7A3-0A28F3D33389}">
          <p14:sldIdLst>
            <p14:sldId id="261"/>
            <p14:sldId id="703"/>
            <p14:sldId id="713"/>
          </p14:sldIdLst>
        </p14:section>
        <p14:section name="fin" id="{741417FF-0A95-4F06-96CC-7F0A2A32C233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15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CE7F6"/>
    <a:srgbClr val="ADABAF"/>
    <a:srgbClr val="97E9F9"/>
    <a:srgbClr val="C2D7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820" autoAdjust="0"/>
    <p:restoredTop sz="94660"/>
  </p:normalViewPr>
  <p:slideViewPr>
    <p:cSldViewPr snapToGrid="0">
      <p:cViewPr varScale="1">
        <p:scale>
          <a:sx n="72" d="100"/>
          <a:sy n="72" d="100"/>
        </p:scale>
        <p:origin x="504" y="66"/>
      </p:cViewPr>
      <p:guideLst>
        <p:guide orient="horz" pos="2115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B239980-7957-4432-A0FC-81E3B47C49F0}" type="doc">
      <dgm:prSet loTypeId="urn:microsoft.com/office/officeart/2008/layout/RadialCluster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MA"/>
        </a:p>
      </dgm:t>
    </dgm:pt>
    <dgm:pt modelId="{43DC792E-046D-4B32-A3C7-DF353E83E5E4}">
      <dgm:prSet phldrT="[Text]"/>
      <dgm:spPr>
        <a:gradFill rotWithShape="0">
          <a:gsLst>
            <a:gs pos="100000">
              <a:srgbClr val="FFFF00"/>
            </a:gs>
            <a:gs pos="1000">
              <a:srgbClr val="FFFF00"/>
            </a:gs>
            <a:gs pos="0">
              <a:srgbClr val="FFFF00"/>
            </a:gs>
            <a:gs pos="0">
              <a:schemeClr val="accent4">
                <a:lumMod val="40000"/>
                <a:lumOff val="60000"/>
              </a:schemeClr>
            </a:gs>
          </a:gsLst>
          <a:path path="circle">
            <a:fillToRect l="50000" t="50000" r="50000" b="50000"/>
          </a:path>
        </a:gradFill>
      </dgm:spPr>
      <dgm:t>
        <a:bodyPr/>
        <a:lstStyle/>
        <a:p>
          <a:r>
            <a:rPr lang="fr-FR" dirty="0">
              <a:solidFill>
                <a:srgbClr val="FF0000"/>
              </a:solidFill>
            </a:rPr>
            <a:t>P </a:t>
          </a:r>
          <a:r>
            <a:rPr lang="fr-FR" dirty="0">
              <a:solidFill>
                <a:srgbClr val="00B0F0"/>
              </a:solidFill>
            </a:rPr>
            <a:t>I </a:t>
          </a:r>
          <a:r>
            <a:rPr lang="fr-FR" dirty="0">
              <a:solidFill>
                <a:srgbClr val="00B050"/>
              </a:solidFill>
            </a:rPr>
            <a:t>D</a:t>
          </a:r>
          <a:endParaRPr lang="fr-MA" dirty="0">
            <a:solidFill>
              <a:srgbClr val="00B050"/>
            </a:solidFill>
          </a:endParaRPr>
        </a:p>
      </dgm:t>
    </dgm:pt>
    <dgm:pt modelId="{D639B909-8E45-46E0-BF2B-5CC2C7D3FA35}" type="parTrans" cxnId="{691D7309-AC63-42D4-AE99-7B98CAC814AC}">
      <dgm:prSet/>
      <dgm:spPr/>
      <dgm:t>
        <a:bodyPr/>
        <a:lstStyle/>
        <a:p>
          <a:endParaRPr lang="fr-MA"/>
        </a:p>
      </dgm:t>
    </dgm:pt>
    <dgm:pt modelId="{FFF88693-5FDE-4557-B562-39C778A66425}" type="sibTrans" cxnId="{691D7309-AC63-42D4-AE99-7B98CAC814AC}">
      <dgm:prSet/>
      <dgm:spPr/>
      <dgm:t>
        <a:bodyPr/>
        <a:lstStyle/>
        <a:p>
          <a:endParaRPr lang="fr-MA"/>
        </a:p>
      </dgm:t>
    </dgm:pt>
    <dgm:pt modelId="{5802B63D-4948-4A2E-BFF8-0A4CFEB16268}">
      <dgm:prSet phldrT="[Text]" custT="1"/>
      <dgm:spPr>
        <a:gradFill rotWithShape="0">
          <a:gsLst>
            <a:gs pos="0">
              <a:schemeClr val="accent2">
                <a:lumMod val="40000"/>
                <a:lumOff val="60000"/>
              </a:schemeClr>
            </a:gs>
            <a:gs pos="30000">
              <a:schemeClr val="accent2">
                <a:lumMod val="60000"/>
                <a:lumOff val="40000"/>
              </a:schemeClr>
            </a:gs>
            <a:gs pos="100000">
              <a:srgbClr val="C00000"/>
            </a:gs>
            <a:gs pos="86000">
              <a:schemeClr val="accent2">
                <a:lumMod val="75000"/>
              </a:schemeClr>
            </a:gs>
          </a:gsLst>
          <a:path path="circle">
            <a:fillToRect l="50000" t="50000" r="50000" b="50000"/>
          </a:path>
        </a:gradFill>
      </dgm:spPr>
      <dgm:t>
        <a:bodyPr/>
        <a:lstStyle/>
        <a:p>
          <a:r>
            <a:rPr lang="fr-FR" sz="2800" dirty="0">
              <a:solidFill>
                <a:srgbClr val="FF0000"/>
              </a:solidFill>
              <a:highlight>
                <a:srgbClr val="FFFF00"/>
              </a:highlight>
            </a:rPr>
            <a:t>P</a:t>
          </a:r>
          <a:r>
            <a:rPr lang="fr-FR" sz="2800" dirty="0">
              <a:solidFill>
                <a:schemeClr val="tx1"/>
              </a:solidFill>
            </a:rPr>
            <a:t>roportionnelle</a:t>
          </a:r>
          <a:endParaRPr lang="fr-MA" sz="2800" dirty="0">
            <a:solidFill>
              <a:schemeClr val="tx1"/>
            </a:solidFill>
          </a:endParaRPr>
        </a:p>
      </dgm:t>
    </dgm:pt>
    <dgm:pt modelId="{33EE6165-12B8-4B2F-A811-B9512328CD18}" type="parTrans" cxnId="{D09BE010-A15F-4BA1-A849-2C4E12F1E663}">
      <dgm:prSet/>
      <dgm:spPr>
        <a:ln w="63500"/>
      </dgm:spPr>
      <dgm:t>
        <a:bodyPr/>
        <a:lstStyle/>
        <a:p>
          <a:endParaRPr lang="fr-MA"/>
        </a:p>
      </dgm:t>
    </dgm:pt>
    <dgm:pt modelId="{2193211E-DEAE-4748-AF61-ACA6076BFD4D}" type="sibTrans" cxnId="{D09BE010-A15F-4BA1-A849-2C4E12F1E663}">
      <dgm:prSet/>
      <dgm:spPr/>
      <dgm:t>
        <a:bodyPr/>
        <a:lstStyle/>
        <a:p>
          <a:endParaRPr lang="fr-MA"/>
        </a:p>
      </dgm:t>
    </dgm:pt>
    <dgm:pt modelId="{0695F8F4-5E1D-4728-9BD5-8930A433B51A}">
      <dgm:prSet phldrT="[Text]"/>
      <dgm:spPr>
        <a:gradFill rotWithShape="0">
          <a:gsLst>
            <a:gs pos="0">
              <a:schemeClr val="accent2">
                <a:lumMod val="40000"/>
                <a:lumOff val="60000"/>
              </a:schemeClr>
            </a:gs>
            <a:gs pos="30000">
              <a:schemeClr val="accent2">
                <a:lumMod val="60000"/>
                <a:lumOff val="40000"/>
              </a:schemeClr>
            </a:gs>
            <a:gs pos="100000">
              <a:srgbClr val="C00000"/>
            </a:gs>
            <a:gs pos="86000">
              <a:schemeClr val="accent2">
                <a:lumMod val="75000"/>
              </a:schemeClr>
            </a:gs>
          </a:gsLst>
          <a:path path="circle">
            <a:fillToRect l="50000" t="50000" r="50000" b="50000"/>
          </a:path>
        </a:gradFill>
      </dgm:spPr>
      <dgm:t>
        <a:bodyPr/>
        <a:lstStyle/>
        <a:p>
          <a:r>
            <a:rPr lang="fr-FR" dirty="0">
              <a:solidFill>
                <a:srgbClr val="00B050"/>
              </a:solidFill>
              <a:highlight>
                <a:srgbClr val="FFFF00"/>
              </a:highlight>
            </a:rPr>
            <a:t>I</a:t>
          </a:r>
          <a:r>
            <a:rPr lang="fr-FR" dirty="0">
              <a:solidFill>
                <a:schemeClr val="tx1"/>
              </a:solidFill>
            </a:rPr>
            <a:t>ntégrale</a:t>
          </a:r>
          <a:endParaRPr lang="fr-MA" dirty="0">
            <a:solidFill>
              <a:schemeClr val="tx1"/>
            </a:solidFill>
          </a:endParaRPr>
        </a:p>
      </dgm:t>
    </dgm:pt>
    <dgm:pt modelId="{E1E55792-BC00-459E-842C-FF0538C619DD}" type="parTrans" cxnId="{7B3E9F56-0B10-428A-ADAE-82F0C2F3177D}">
      <dgm:prSet/>
      <dgm:spPr>
        <a:ln w="63500"/>
      </dgm:spPr>
      <dgm:t>
        <a:bodyPr/>
        <a:lstStyle/>
        <a:p>
          <a:endParaRPr lang="fr-MA"/>
        </a:p>
      </dgm:t>
    </dgm:pt>
    <dgm:pt modelId="{366BBD4E-C034-4B70-8059-5C5AE16B6918}" type="sibTrans" cxnId="{7B3E9F56-0B10-428A-ADAE-82F0C2F3177D}">
      <dgm:prSet/>
      <dgm:spPr/>
      <dgm:t>
        <a:bodyPr/>
        <a:lstStyle/>
        <a:p>
          <a:endParaRPr lang="fr-MA"/>
        </a:p>
      </dgm:t>
    </dgm:pt>
    <dgm:pt modelId="{72D5FFB3-8485-4DB8-B0AA-A68F85AA4E18}">
      <dgm:prSet phldrT="[Text]" custT="1"/>
      <dgm:spPr>
        <a:gradFill rotWithShape="0">
          <a:gsLst>
            <a:gs pos="0">
              <a:schemeClr val="accent2">
                <a:lumMod val="40000"/>
                <a:lumOff val="60000"/>
              </a:schemeClr>
            </a:gs>
            <a:gs pos="30000">
              <a:schemeClr val="accent2">
                <a:lumMod val="60000"/>
                <a:lumOff val="40000"/>
              </a:schemeClr>
            </a:gs>
            <a:gs pos="100000">
              <a:srgbClr val="C00000"/>
            </a:gs>
            <a:gs pos="86000">
              <a:schemeClr val="accent2">
                <a:lumMod val="75000"/>
              </a:schemeClr>
            </a:gs>
          </a:gsLst>
          <a:path path="circle">
            <a:fillToRect l="50000" t="50000" r="50000" b="50000"/>
          </a:path>
        </a:gradFill>
      </dgm:spPr>
      <dgm:t>
        <a:bodyPr/>
        <a:lstStyle/>
        <a:p>
          <a:r>
            <a:rPr lang="fr-FR" sz="2800" dirty="0">
              <a:solidFill>
                <a:srgbClr val="00B0F0"/>
              </a:solidFill>
              <a:highlight>
                <a:srgbClr val="FFFF00"/>
              </a:highlight>
            </a:rPr>
            <a:t>D</a:t>
          </a:r>
          <a:r>
            <a:rPr lang="fr-FR" sz="2800" dirty="0">
              <a:solidFill>
                <a:schemeClr val="tx1"/>
              </a:solidFill>
            </a:rPr>
            <a:t>érivée</a:t>
          </a:r>
          <a:endParaRPr lang="fr-MA" sz="2800" dirty="0">
            <a:solidFill>
              <a:schemeClr val="tx1"/>
            </a:solidFill>
          </a:endParaRPr>
        </a:p>
      </dgm:t>
    </dgm:pt>
    <dgm:pt modelId="{11DCBFEE-096D-421C-8F1F-7CA8BB1F0A46}" type="parTrans" cxnId="{1705B571-9560-4CFC-9321-01DE68AFA9C3}">
      <dgm:prSet/>
      <dgm:spPr>
        <a:ln w="63500"/>
      </dgm:spPr>
      <dgm:t>
        <a:bodyPr/>
        <a:lstStyle/>
        <a:p>
          <a:endParaRPr lang="fr-MA"/>
        </a:p>
      </dgm:t>
    </dgm:pt>
    <dgm:pt modelId="{36E26DA6-D6D9-4EF1-B2AF-BBA7DDCE1FE4}" type="sibTrans" cxnId="{1705B571-9560-4CFC-9321-01DE68AFA9C3}">
      <dgm:prSet/>
      <dgm:spPr/>
      <dgm:t>
        <a:bodyPr/>
        <a:lstStyle/>
        <a:p>
          <a:endParaRPr lang="fr-MA"/>
        </a:p>
      </dgm:t>
    </dgm:pt>
    <dgm:pt modelId="{C8B9DAF3-7581-4569-96DD-C0943CE32CF9}" type="pres">
      <dgm:prSet presAssocID="{CB239980-7957-4432-A0FC-81E3B47C49F0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25198C50-A521-455F-9E36-806101CE5958}" type="pres">
      <dgm:prSet presAssocID="{43DC792E-046D-4B32-A3C7-DF353E83E5E4}" presName="singleCycle" presStyleCnt="0"/>
      <dgm:spPr/>
    </dgm:pt>
    <dgm:pt modelId="{67E116E2-ED84-45E2-A1A8-D89102041F87}" type="pres">
      <dgm:prSet presAssocID="{43DC792E-046D-4B32-A3C7-DF353E83E5E4}" presName="singleCenter" presStyleLbl="node1" presStyleIdx="0" presStyleCnt="4" custScaleX="103975" custLinFactNeighborX="548" custLinFactNeighborY="-8459">
        <dgm:presLayoutVars>
          <dgm:chMax val="7"/>
          <dgm:chPref val="7"/>
        </dgm:presLayoutVars>
      </dgm:prSet>
      <dgm:spPr/>
    </dgm:pt>
    <dgm:pt modelId="{8CA8D0AD-D89B-47D4-BF30-A54F9472F868}" type="pres">
      <dgm:prSet presAssocID="{33EE6165-12B8-4B2F-A811-B9512328CD18}" presName="Name56" presStyleLbl="parChTrans1D2" presStyleIdx="0" presStyleCnt="3"/>
      <dgm:spPr/>
    </dgm:pt>
    <dgm:pt modelId="{1B3DD7D8-7E4E-4CF5-BAB5-34ECC5AA4B81}" type="pres">
      <dgm:prSet presAssocID="{5802B63D-4948-4A2E-BFF8-0A4CFEB16268}" presName="text0" presStyleLbl="node1" presStyleIdx="1" presStyleCnt="4" custScaleX="278035">
        <dgm:presLayoutVars>
          <dgm:bulletEnabled val="1"/>
        </dgm:presLayoutVars>
      </dgm:prSet>
      <dgm:spPr/>
    </dgm:pt>
    <dgm:pt modelId="{B281227D-FDCF-4D21-8A46-7A5704C30A3F}" type="pres">
      <dgm:prSet presAssocID="{E1E55792-BC00-459E-842C-FF0538C619DD}" presName="Name56" presStyleLbl="parChTrans1D2" presStyleIdx="1" presStyleCnt="3"/>
      <dgm:spPr/>
    </dgm:pt>
    <dgm:pt modelId="{90BA31BB-81A7-4EB6-818A-60E4E022D158}" type="pres">
      <dgm:prSet presAssocID="{0695F8F4-5E1D-4728-9BD5-8930A433B51A}" presName="text0" presStyleLbl="node1" presStyleIdx="2" presStyleCnt="4" custScaleX="223547" custRadScaleRad="101942" custRadScaleInc="-372">
        <dgm:presLayoutVars>
          <dgm:bulletEnabled val="1"/>
        </dgm:presLayoutVars>
      </dgm:prSet>
      <dgm:spPr/>
    </dgm:pt>
    <dgm:pt modelId="{4A00A5D7-BCF4-421B-BACD-402FDB0D33BF}" type="pres">
      <dgm:prSet presAssocID="{11DCBFEE-096D-421C-8F1F-7CA8BB1F0A46}" presName="Name56" presStyleLbl="parChTrans1D2" presStyleIdx="2" presStyleCnt="3"/>
      <dgm:spPr/>
    </dgm:pt>
    <dgm:pt modelId="{684F778D-D4A5-4CA7-9614-DF2DE667D485}" type="pres">
      <dgm:prSet presAssocID="{72D5FFB3-8485-4DB8-B0AA-A68F85AA4E18}" presName="text0" presStyleLbl="node1" presStyleIdx="3" presStyleCnt="4" custScaleX="213501">
        <dgm:presLayoutVars>
          <dgm:bulletEnabled val="1"/>
        </dgm:presLayoutVars>
      </dgm:prSet>
      <dgm:spPr/>
    </dgm:pt>
  </dgm:ptLst>
  <dgm:cxnLst>
    <dgm:cxn modelId="{691D7309-AC63-42D4-AE99-7B98CAC814AC}" srcId="{CB239980-7957-4432-A0FC-81E3B47C49F0}" destId="{43DC792E-046D-4B32-A3C7-DF353E83E5E4}" srcOrd="0" destOrd="0" parTransId="{D639B909-8E45-46E0-BF2B-5CC2C7D3FA35}" sibTransId="{FFF88693-5FDE-4557-B562-39C778A66425}"/>
    <dgm:cxn modelId="{D09BE010-A15F-4BA1-A849-2C4E12F1E663}" srcId="{43DC792E-046D-4B32-A3C7-DF353E83E5E4}" destId="{5802B63D-4948-4A2E-BFF8-0A4CFEB16268}" srcOrd="0" destOrd="0" parTransId="{33EE6165-12B8-4B2F-A811-B9512328CD18}" sibTransId="{2193211E-DEAE-4748-AF61-ACA6076BFD4D}"/>
    <dgm:cxn modelId="{A3FA701B-704C-4DA0-819F-69E8149C7611}" type="presOf" srcId="{0695F8F4-5E1D-4728-9BD5-8930A433B51A}" destId="{90BA31BB-81A7-4EB6-818A-60E4E022D158}" srcOrd="0" destOrd="0" presId="urn:microsoft.com/office/officeart/2008/layout/RadialCluster"/>
    <dgm:cxn modelId="{22216632-B248-4D32-80DC-45206C58F5A4}" type="presOf" srcId="{5802B63D-4948-4A2E-BFF8-0A4CFEB16268}" destId="{1B3DD7D8-7E4E-4CF5-BAB5-34ECC5AA4B81}" srcOrd="0" destOrd="0" presId="urn:microsoft.com/office/officeart/2008/layout/RadialCluster"/>
    <dgm:cxn modelId="{DF908E67-F1E1-49B9-93EB-B02605820C75}" type="presOf" srcId="{CB239980-7957-4432-A0FC-81E3B47C49F0}" destId="{C8B9DAF3-7581-4569-96DD-C0943CE32CF9}" srcOrd="0" destOrd="0" presId="urn:microsoft.com/office/officeart/2008/layout/RadialCluster"/>
    <dgm:cxn modelId="{1705B571-9560-4CFC-9321-01DE68AFA9C3}" srcId="{43DC792E-046D-4B32-A3C7-DF353E83E5E4}" destId="{72D5FFB3-8485-4DB8-B0AA-A68F85AA4E18}" srcOrd="2" destOrd="0" parTransId="{11DCBFEE-096D-421C-8F1F-7CA8BB1F0A46}" sibTransId="{36E26DA6-D6D9-4EF1-B2AF-BBA7DDCE1FE4}"/>
    <dgm:cxn modelId="{7B3E9F56-0B10-428A-ADAE-82F0C2F3177D}" srcId="{43DC792E-046D-4B32-A3C7-DF353E83E5E4}" destId="{0695F8F4-5E1D-4728-9BD5-8930A433B51A}" srcOrd="1" destOrd="0" parTransId="{E1E55792-BC00-459E-842C-FF0538C619DD}" sibTransId="{366BBD4E-C034-4B70-8059-5C5AE16B6918}"/>
    <dgm:cxn modelId="{3B9DBB8D-5EA6-4238-B8C5-36E41C4DFCA3}" type="presOf" srcId="{72D5FFB3-8485-4DB8-B0AA-A68F85AA4E18}" destId="{684F778D-D4A5-4CA7-9614-DF2DE667D485}" srcOrd="0" destOrd="0" presId="urn:microsoft.com/office/officeart/2008/layout/RadialCluster"/>
    <dgm:cxn modelId="{89E4EAA3-88EE-4BD0-8574-B1B52D2FED9A}" type="presOf" srcId="{E1E55792-BC00-459E-842C-FF0538C619DD}" destId="{B281227D-FDCF-4D21-8A46-7A5704C30A3F}" srcOrd="0" destOrd="0" presId="urn:microsoft.com/office/officeart/2008/layout/RadialCluster"/>
    <dgm:cxn modelId="{C3DC77D3-6EEF-4640-B013-5F418A307F13}" type="presOf" srcId="{43DC792E-046D-4B32-A3C7-DF353E83E5E4}" destId="{67E116E2-ED84-45E2-A1A8-D89102041F87}" srcOrd="0" destOrd="0" presId="urn:microsoft.com/office/officeart/2008/layout/RadialCluster"/>
    <dgm:cxn modelId="{E0F5CCDE-F83D-44DB-8959-A70EEA223C34}" type="presOf" srcId="{11DCBFEE-096D-421C-8F1F-7CA8BB1F0A46}" destId="{4A00A5D7-BCF4-421B-BACD-402FDB0D33BF}" srcOrd="0" destOrd="0" presId="urn:microsoft.com/office/officeart/2008/layout/RadialCluster"/>
    <dgm:cxn modelId="{E0ABC9E1-6DF4-42F8-A79A-78C4739E5B78}" type="presOf" srcId="{33EE6165-12B8-4B2F-A811-B9512328CD18}" destId="{8CA8D0AD-D89B-47D4-BF30-A54F9472F868}" srcOrd="0" destOrd="0" presId="urn:microsoft.com/office/officeart/2008/layout/RadialCluster"/>
    <dgm:cxn modelId="{FF241EC3-3F85-4121-BD20-726CCA0FA4F1}" type="presParOf" srcId="{C8B9DAF3-7581-4569-96DD-C0943CE32CF9}" destId="{25198C50-A521-455F-9E36-806101CE5958}" srcOrd="0" destOrd="0" presId="urn:microsoft.com/office/officeart/2008/layout/RadialCluster"/>
    <dgm:cxn modelId="{F1842A83-C766-42C4-A89A-A77E6FD93A6C}" type="presParOf" srcId="{25198C50-A521-455F-9E36-806101CE5958}" destId="{67E116E2-ED84-45E2-A1A8-D89102041F87}" srcOrd="0" destOrd="0" presId="urn:microsoft.com/office/officeart/2008/layout/RadialCluster"/>
    <dgm:cxn modelId="{1A8F2CC2-0EC6-44DE-8BDD-7623B3770FA1}" type="presParOf" srcId="{25198C50-A521-455F-9E36-806101CE5958}" destId="{8CA8D0AD-D89B-47D4-BF30-A54F9472F868}" srcOrd="1" destOrd="0" presId="urn:microsoft.com/office/officeart/2008/layout/RadialCluster"/>
    <dgm:cxn modelId="{E3002920-73A3-4463-AA36-75AE2E1FDA05}" type="presParOf" srcId="{25198C50-A521-455F-9E36-806101CE5958}" destId="{1B3DD7D8-7E4E-4CF5-BAB5-34ECC5AA4B81}" srcOrd="2" destOrd="0" presId="urn:microsoft.com/office/officeart/2008/layout/RadialCluster"/>
    <dgm:cxn modelId="{DE324D53-52B9-45C2-90B8-CFE623B5546D}" type="presParOf" srcId="{25198C50-A521-455F-9E36-806101CE5958}" destId="{B281227D-FDCF-4D21-8A46-7A5704C30A3F}" srcOrd="3" destOrd="0" presId="urn:microsoft.com/office/officeart/2008/layout/RadialCluster"/>
    <dgm:cxn modelId="{C348CD53-8930-4A64-8FED-32C124C97E4A}" type="presParOf" srcId="{25198C50-A521-455F-9E36-806101CE5958}" destId="{90BA31BB-81A7-4EB6-818A-60E4E022D158}" srcOrd="4" destOrd="0" presId="urn:microsoft.com/office/officeart/2008/layout/RadialCluster"/>
    <dgm:cxn modelId="{9866CACF-6805-429D-B190-7C4FA2D23D14}" type="presParOf" srcId="{25198C50-A521-455F-9E36-806101CE5958}" destId="{4A00A5D7-BCF4-421B-BACD-402FDB0D33BF}" srcOrd="5" destOrd="0" presId="urn:microsoft.com/office/officeart/2008/layout/RadialCluster"/>
    <dgm:cxn modelId="{590EBDDF-FF34-4F1B-BB6A-04B2DDE2F85B}" type="presParOf" srcId="{25198C50-A521-455F-9E36-806101CE5958}" destId="{684F778D-D4A5-4CA7-9614-DF2DE667D485}" srcOrd="6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E116E2-ED84-45E2-A1A8-D89102041F87}">
      <dsp:nvSpPr>
        <dsp:cNvPr id="0" name=""/>
        <dsp:cNvSpPr/>
      </dsp:nvSpPr>
      <dsp:spPr>
        <a:xfrm>
          <a:off x="2902873" y="1946102"/>
          <a:ext cx="1567549" cy="1507621"/>
        </a:xfrm>
        <a:prstGeom prst="roundRect">
          <a:avLst/>
        </a:prstGeom>
        <a:gradFill rotWithShape="0">
          <a:gsLst>
            <a:gs pos="100000">
              <a:srgbClr val="FFFF00"/>
            </a:gs>
            <a:gs pos="1000">
              <a:srgbClr val="FFFF00"/>
            </a:gs>
            <a:gs pos="0">
              <a:srgbClr val="FFFF00"/>
            </a:gs>
            <a:gs pos="0">
              <a:schemeClr val="accent4">
                <a:lumMod val="40000"/>
                <a:lumOff val="60000"/>
              </a:schemeClr>
            </a:gs>
          </a:gsLst>
          <a:path path="circle">
            <a:fillToRect l="50000" t="50000" r="50000" b="50000"/>
          </a:path>
        </a:gra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600" kern="1200" dirty="0">
              <a:solidFill>
                <a:srgbClr val="FF0000"/>
              </a:solidFill>
            </a:rPr>
            <a:t>P </a:t>
          </a:r>
          <a:r>
            <a:rPr lang="fr-FR" sz="3600" kern="1200" dirty="0">
              <a:solidFill>
                <a:srgbClr val="00B0F0"/>
              </a:solidFill>
            </a:rPr>
            <a:t>I </a:t>
          </a:r>
          <a:r>
            <a:rPr lang="fr-FR" sz="3600" kern="1200" dirty="0">
              <a:solidFill>
                <a:srgbClr val="00B050"/>
              </a:solidFill>
            </a:rPr>
            <a:t>D</a:t>
          </a:r>
          <a:endParaRPr lang="fr-MA" sz="3600" kern="1200" dirty="0">
            <a:solidFill>
              <a:srgbClr val="00B050"/>
            </a:solidFill>
          </a:endParaRPr>
        </a:p>
      </dsp:txBody>
      <dsp:txXfrm>
        <a:off x="2976469" y="2019698"/>
        <a:ext cx="1420357" cy="1360429"/>
      </dsp:txXfrm>
    </dsp:sp>
    <dsp:sp modelId="{8CA8D0AD-D89B-47D4-BF30-A54F9472F868}">
      <dsp:nvSpPr>
        <dsp:cNvPr id="0" name=""/>
        <dsp:cNvSpPr/>
      </dsp:nvSpPr>
      <dsp:spPr>
        <a:xfrm rot="16154653">
          <a:off x="3339462" y="1613279"/>
          <a:ext cx="665703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65703" y="0"/>
              </a:lnTo>
            </a:path>
          </a:pathLst>
        </a:custGeom>
        <a:noFill/>
        <a:ln w="63500" cap="flat" cmpd="sng" algn="ctr">
          <a:solidFill>
            <a:scrgbClr r="0" g="0" b="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B3DD7D8-7E4E-4CF5-BAB5-34ECC5AA4B81}">
      <dsp:nvSpPr>
        <dsp:cNvPr id="0" name=""/>
        <dsp:cNvSpPr/>
      </dsp:nvSpPr>
      <dsp:spPr>
        <a:xfrm>
          <a:off x="2257036" y="270351"/>
          <a:ext cx="2808448" cy="1010106"/>
        </a:xfrm>
        <a:prstGeom prst="roundRect">
          <a:avLst/>
        </a:prstGeom>
        <a:gradFill rotWithShape="0">
          <a:gsLst>
            <a:gs pos="0">
              <a:schemeClr val="accent2">
                <a:lumMod val="40000"/>
                <a:lumOff val="60000"/>
              </a:schemeClr>
            </a:gs>
            <a:gs pos="30000">
              <a:schemeClr val="accent2">
                <a:lumMod val="60000"/>
                <a:lumOff val="40000"/>
              </a:schemeClr>
            </a:gs>
            <a:gs pos="100000">
              <a:srgbClr val="C00000"/>
            </a:gs>
            <a:gs pos="86000">
              <a:schemeClr val="accent2">
                <a:lumMod val="75000"/>
              </a:schemeClr>
            </a:gs>
          </a:gsLst>
          <a:path path="circle">
            <a:fillToRect l="50000" t="50000" r="50000" b="50000"/>
          </a:path>
        </a:gra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dirty="0">
              <a:solidFill>
                <a:srgbClr val="FF0000"/>
              </a:solidFill>
              <a:highlight>
                <a:srgbClr val="FFFF00"/>
              </a:highlight>
            </a:rPr>
            <a:t>P</a:t>
          </a:r>
          <a:r>
            <a:rPr lang="fr-FR" sz="2800" kern="1200" dirty="0">
              <a:solidFill>
                <a:schemeClr val="tx1"/>
              </a:solidFill>
            </a:rPr>
            <a:t>roportionnelle</a:t>
          </a:r>
          <a:endParaRPr lang="fr-MA" sz="2800" kern="1200" dirty="0">
            <a:solidFill>
              <a:schemeClr val="tx1"/>
            </a:solidFill>
          </a:endParaRPr>
        </a:p>
      </dsp:txBody>
      <dsp:txXfrm>
        <a:off x="2306345" y="319660"/>
        <a:ext cx="2709830" cy="911488"/>
      </dsp:txXfrm>
    </dsp:sp>
    <dsp:sp modelId="{B281227D-FDCF-4D21-8A46-7A5704C30A3F}">
      <dsp:nvSpPr>
        <dsp:cNvPr id="0" name=""/>
        <dsp:cNvSpPr/>
      </dsp:nvSpPr>
      <dsp:spPr>
        <a:xfrm rot="2262121">
          <a:off x="4392965" y="3532595"/>
          <a:ext cx="741938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741938" y="0"/>
              </a:lnTo>
            </a:path>
          </a:pathLst>
        </a:custGeom>
        <a:noFill/>
        <a:ln w="63500" cap="flat" cmpd="sng" algn="ctr">
          <a:solidFill>
            <a:scrgbClr r="0" g="0" b="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0BA31BB-81A7-4EB6-818A-60E4E022D158}">
      <dsp:nvSpPr>
        <dsp:cNvPr id="0" name=""/>
        <dsp:cNvSpPr/>
      </dsp:nvSpPr>
      <dsp:spPr>
        <a:xfrm>
          <a:off x="4581830" y="3759463"/>
          <a:ext cx="2258062" cy="1010106"/>
        </a:xfrm>
        <a:prstGeom prst="roundRect">
          <a:avLst/>
        </a:prstGeom>
        <a:gradFill rotWithShape="0">
          <a:gsLst>
            <a:gs pos="0">
              <a:schemeClr val="accent2">
                <a:lumMod val="40000"/>
                <a:lumOff val="60000"/>
              </a:schemeClr>
            </a:gs>
            <a:gs pos="30000">
              <a:schemeClr val="accent2">
                <a:lumMod val="60000"/>
                <a:lumOff val="40000"/>
              </a:schemeClr>
            </a:gs>
            <a:gs pos="100000">
              <a:srgbClr val="C00000"/>
            </a:gs>
            <a:gs pos="86000">
              <a:schemeClr val="accent2">
                <a:lumMod val="75000"/>
              </a:schemeClr>
            </a:gs>
          </a:gsLst>
          <a:path path="circle">
            <a:fillToRect l="50000" t="50000" r="50000" b="50000"/>
          </a:path>
        </a:gra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6360" tIns="86360" rIns="86360" bIns="8636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400" kern="1200" dirty="0">
              <a:solidFill>
                <a:srgbClr val="00B050"/>
              </a:solidFill>
              <a:highlight>
                <a:srgbClr val="FFFF00"/>
              </a:highlight>
            </a:rPr>
            <a:t>I</a:t>
          </a:r>
          <a:r>
            <a:rPr lang="fr-FR" sz="3400" kern="1200" dirty="0">
              <a:solidFill>
                <a:schemeClr val="tx1"/>
              </a:solidFill>
            </a:rPr>
            <a:t>ntégrale</a:t>
          </a:r>
          <a:endParaRPr lang="fr-MA" sz="3400" kern="1200" dirty="0">
            <a:solidFill>
              <a:schemeClr val="tx1"/>
            </a:solidFill>
          </a:endParaRPr>
        </a:p>
      </dsp:txBody>
      <dsp:txXfrm>
        <a:off x="4631139" y="3808772"/>
        <a:ext cx="2159444" cy="911488"/>
      </dsp:txXfrm>
    </dsp:sp>
    <dsp:sp modelId="{4A00A5D7-BCF4-421B-BACD-402FDB0D33BF}">
      <dsp:nvSpPr>
        <dsp:cNvPr id="0" name=""/>
        <dsp:cNvSpPr/>
      </dsp:nvSpPr>
      <dsp:spPr>
        <a:xfrm rot="8559283">
          <a:off x="2241564" y="3521457"/>
          <a:ext cx="736836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736836" y="0"/>
              </a:lnTo>
            </a:path>
          </a:pathLst>
        </a:custGeom>
        <a:noFill/>
        <a:ln w="63500" cap="flat" cmpd="sng" algn="ctr">
          <a:solidFill>
            <a:scrgbClr r="0" g="0" b="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84F778D-D4A5-4CA7-9614-DF2DE667D485}">
      <dsp:nvSpPr>
        <dsp:cNvPr id="0" name=""/>
        <dsp:cNvSpPr/>
      </dsp:nvSpPr>
      <dsp:spPr>
        <a:xfrm>
          <a:off x="576908" y="3744946"/>
          <a:ext cx="2156586" cy="1010106"/>
        </a:xfrm>
        <a:prstGeom prst="roundRect">
          <a:avLst/>
        </a:prstGeom>
        <a:gradFill rotWithShape="0">
          <a:gsLst>
            <a:gs pos="0">
              <a:schemeClr val="accent2">
                <a:lumMod val="40000"/>
                <a:lumOff val="60000"/>
              </a:schemeClr>
            </a:gs>
            <a:gs pos="30000">
              <a:schemeClr val="accent2">
                <a:lumMod val="60000"/>
                <a:lumOff val="40000"/>
              </a:schemeClr>
            </a:gs>
            <a:gs pos="100000">
              <a:srgbClr val="C00000"/>
            </a:gs>
            <a:gs pos="86000">
              <a:schemeClr val="accent2">
                <a:lumMod val="75000"/>
              </a:schemeClr>
            </a:gs>
          </a:gsLst>
          <a:path path="circle">
            <a:fillToRect l="50000" t="50000" r="50000" b="50000"/>
          </a:path>
        </a:gra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dirty="0">
              <a:solidFill>
                <a:srgbClr val="00B0F0"/>
              </a:solidFill>
              <a:highlight>
                <a:srgbClr val="FFFF00"/>
              </a:highlight>
            </a:rPr>
            <a:t>D</a:t>
          </a:r>
          <a:r>
            <a:rPr lang="fr-FR" sz="2800" kern="1200" dirty="0">
              <a:solidFill>
                <a:schemeClr val="tx1"/>
              </a:solidFill>
            </a:rPr>
            <a:t>érivée</a:t>
          </a:r>
          <a:endParaRPr lang="fr-MA" sz="2800" kern="1200" dirty="0">
            <a:solidFill>
              <a:schemeClr val="tx1"/>
            </a:solidFill>
          </a:endParaRPr>
        </a:p>
      </dsp:txBody>
      <dsp:txXfrm>
        <a:off x="626217" y="3794255"/>
        <a:ext cx="2057968" cy="91148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A400AC-5195-4483-80D3-CDBF38ACA4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fr-M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440F4B-2A28-4790-9DF9-1290829F6B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r-M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38190E-2C23-4029-B967-03B3E06F18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13C93-F5DB-4267-ADE8-C015FD144FC0}" type="datetimeFigureOut">
              <a:rPr lang="fr-MA" smtClean="0"/>
              <a:t>07/07/2021</a:t>
            </a:fld>
            <a:endParaRPr lang="fr-M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67171A-1724-49F6-87FB-BD31761746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M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C368C2-9530-4A99-8A15-F634D0AA41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A938D-876C-4A10-A667-62140B9E7FD2}" type="slidenum">
              <a:rPr lang="fr-MA" smtClean="0"/>
              <a:t>‹#›</a:t>
            </a:fld>
            <a:endParaRPr lang="fr-MA"/>
          </a:p>
        </p:txBody>
      </p:sp>
    </p:spTree>
    <p:extLst>
      <p:ext uri="{BB962C8B-B14F-4D97-AF65-F5344CB8AC3E}">
        <p14:creationId xmlns:p14="http://schemas.microsoft.com/office/powerpoint/2010/main" val="1561002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5EDAC8-E112-4F5F-BA69-3FC17EFCB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M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27E80D-4EB0-4650-AC7D-ED1CC77D77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M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2E232A-2E7A-4AA1-82FB-AEC2C86F4D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13C93-F5DB-4267-ADE8-C015FD144FC0}" type="datetimeFigureOut">
              <a:rPr lang="fr-MA" smtClean="0"/>
              <a:t>07/07/2021</a:t>
            </a:fld>
            <a:endParaRPr lang="fr-M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23C196-A987-4210-A872-6DF00109A0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M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C74EBE-381C-41EF-A9AC-ADCABF26C2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A938D-876C-4A10-A667-62140B9E7FD2}" type="slidenum">
              <a:rPr lang="fr-MA" smtClean="0"/>
              <a:t>‹#›</a:t>
            </a:fld>
            <a:endParaRPr lang="fr-MA"/>
          </a:p>
        </p:txBody>
      </p:sp>
    </p:spTree>
    <p:extLst>
      <p:ext uri="{BB962C8B-B14F-4D97-AF65-F5344CB8AC3E}">
        <p14:creationId xmlns:p14="http://schemas.microsoft.com/office/powerpoint/2010/main" val="12314119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B2A1A18-5665-4B43-9BDB-9A424A52D79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M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D226FCD-56DB-4805-AB53-B603FADB6A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M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EF5D4F-03C8-4A16-9A1C-334B751F3A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13C93-F5DB-4267-ADE8-C015FD144FC0}" type="datetimeFigureOut">
              <a:rPr lang="fr-MA" smtClean="0"/>
              <a:t>07/07/2021</a:t>
            </a:fld>
            <a:endParaRPr lang="fr-M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2EBCB1-DCE3-4385-9A3C-2A141A695F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M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11ED97-A634-4068-8270-F3B8F0D5E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A938D-876C-4A10-A667-62140B9E7FD2}" type="slidenum">
              <a:rPr lang="fr-MA" smtClean="0"/>
              <a:t>‹#›</a:t>
            </a:fld>
            <a:endParaRPr lang="fr-MA"/>
          </a:p>
        </p:txBody>
      </p:sp>
    </p:spTree>
    <p:extLst>
      <p:ext uri="{BB962C8B-B14F-4D97-AF65-F5344CB8AC3E}">
        <p14:creationId xmlns:p14="http://schemas.microsoft.com/office/powerpoint/2010/main" val="10778046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858464-F2AA-4B76-9FD6-A0BDAD78E9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M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24A23A-AE5F-4912-91DC-F860DB0BBD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M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0C4B7D-7125-41D5-8081-AFA6536006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13C93-F5DB-4267-ADE8-C015FD144FC0}" type="datetimeFigureOut">
              <a:rPr lang="fr-MA" smtClean="0"/>
              <a:t>07/07/2021</a:t>
            </a:fld>
            <a:endParaRPr lang="fr-M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55A5CE-BEAD-4FFD-B11D-7B0E9921F1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M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DA3B0A-54A5-4C4D-B5BF-C2BD2AFDD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A938D-876C-4A10-A667-62140B9E7FD2}" type="slidenum">
              <a:rPr lang="fr-MA" smtClean="0"/>
              <a:t>‹#›</a:t>
            </a:fld>
            <a:endParaRPr lang="fr-MA"/>
          </a:p>
        </p:txBody>
      </p:sp>
    </p:spTree>
    <p:extLst>
      <p:ext uri="{BB962C8B-B14F-4D97-AF65-F5344CB8AC3E}">
        <p14:creationId xmlns:p14="http://schemas.microsoft.com/office/powerpoint/2010/main" val="41099832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CC47AD-790B-4F4C-A98F-B1303A6D0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fr-M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7A7E8C-1B25-47AD-90D3-7C2BEB8B34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719C13-D39E-46CE-9D8E-B4F065340A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13C93-F5DB-4267-ADE8-C015FD144FC0}" type="datetimeFigureOut">
              <a:rPr lang="fr-MA" smtClean="0"/>
              <a:t>07/07/2021</a:t>
            </a:fld>
            <a:endParaRPr lang="fr-M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0F8D06-9A6B-4959-A179-B421BF4EDB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M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E6205D-CBE1-44ED-B521-8C109AB45C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A938D-876C-4A10-A667-62140B9E7FD2}" type="slidenum">
              <a:rPr lang="fr-MA" smtClean="0"/>
              <a:t>‹#›</a:t>
            </a:fld>
            <a:endParaRPr lang="fr-MA"/>
          </a:p>
        </p:txBody>
      </p:sp>
    </p:spTree>
    <p:extLst>
      <p:ext uri="{BB962C8B-B14F-4D97-AF65-F5344CB8AC3E}">
        <p14:creationId xmlns:p14="http://schemas.microsoft.com/office/powerpoint/2010/main" val="7988460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9CA8C4-EDFA-43B8-903C-E174846B17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M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CCEC86-2419-4A24-B06F-A594737317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M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46667F-C7FD-4B28-8A86-446118F32B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M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D3E5BD-B5CE-420C-8D1E-3EC3D639F5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13C93-F5DB-4267-ADE8-C015FD144FC0}" type="datetimeFigureOut">
              <a:rPr lang="fr-MA" smtClean="0"/>
              <a:t>07/07/2021</a:t>
            </a:fld>
            <a:endParaRPr lang="fr-M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60484C-7E0D-4D3E-AADC-D2A6156815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M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78EC7C-DB93-4B3B-8204-206EDACC02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A938D-876C-4A10-A667-62140B9E7FD2}" type="slidenum">
              <a:rPr lang="fr-MA" smtClean="0"/>
              <a:t>‹#›</a:t>
            </a:fld>
            <a:endParaRPr lang="fr-MA"/>
          </a:p>
        </p:txBody>
      </p:sp>
    </p:spTree>
    <p:extLst>
      <p:ext uri="{BB962C8B-B14F-4D97-AF65-F5344CB8AC3E}">
        <p14:creationId xmlns:p14="http://schemas.microsoft.com/office/powerpoint/2010/main" val="37385087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6C0D9-5E96-4EAD-B6E2-F8A71817FB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M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EF4EF8-A152-4420-AB9E-3F3C50A2A0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878EC8-CF8D-4601-B890-0BA2F29A8B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M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5240CD-12C7-41C6-BEF2-3AA9FDB847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ECA1208-2A93-4EDC-A8F5-EB827127C8E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M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6A195F5-C800-4BF8-9C28-FB709276C4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13C93-F5DB-4267-ADE8-C015FD144FC0}" type="datetimeFigureOut">
              <a:rPr lang="fr-MA" smtClean="0"/>
              <a:t>07/07/2021</a:t>
            </a:fld>
            <a:endParaRPr lang="fr-M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4DAD558-93B0-4D8A-AD30-094305CE64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M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2085994-B6BA-47A2-95ED-D66531B3A4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A938D-876C-4A10-A667-62140B9E7FD2}" type="slidenum">
              <a:rPr lang="fr-MA" smtClean="0"/>
              <a:t>‹#›</a:t>
            </a:fld>
            <a:endParaRPr lang="fr-MA"/>
          </a:p>
        </p:txBody>
      </p:sp>
    </p:spTree>
    <p:extLst>
      <p:ext uri="{BB962C8B-B14F-4D97-AF65-F5344CB8AC3E}">
        <p14:creationId xmlns:p14="http://schemas.microsoft.com/office/powerpoint/2010/main" val="31467591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A22843-5F69-4762-B719-A01F0427A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M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6F79E91-857F-4E7F-BB24-D27A9E6491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13C93-F5DB-4267-ADE8-C015FD144FC0}" type="datetimeFigureOut">
              <a:rPr lang="fr-MA" smtClean="0"/>
              <a:t>07/07/2021</a:t>
            </a:fld>
            <a:endParaRPr lang="fr-M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EB3C8B-2F77-4EAE-B255-19C58BB23D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M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C29F36-EE24-4A4D-94F7-BCDDA6366B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A938D-876C-4A10-A667-62140B9E7FD2}" type="slidenum">
              <a:rPr lang="fr-MA" smtClean="0"/>
              <a:t>‹#›</a:t>
            </a:fld>
            <a:endParaRPr lang="fr-MA"/>
          </a:p>
        </p:txBody>
      </p:sp>
    </p:spTree>
    <p:extLst>
      <p:ext uri="{BB962C8B-B14F-4D97-AF65-F5344CB8AC3E}">
        <p14:creationId xmlns:p14="http://schemas.microsoft.com/office/powerpoint/2010/main" val="21120898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9E98B0-B1BD-4BA4-8FAF-6E1287B2C9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13C93-F5DB-4267-ADE8-C015FD144FC0}" type="datetimeFigureOut">
              <a:rPr lang="fr-MA" smtClean="0"/>
              <a:t>07/07/2021</a:t>
            </a:fld>
            <a:endParaRPr lang="fr-M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2B6C5D-0A8C-4A3A-AD39-096FF6AEFE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M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11EE87-3871-4879-8151-C341233F1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A938D-876C-4A10-A667-62140B9E7FD2}" type="slidenum">
              <a:rPr lang="fr-MA" smtClean="0"/>
              <a:t>‹#›</a:t>
            </a:fld>
            <a:endParaRPr lang="fr-MA"/>
          </a:p>
        </p:txBody>
      </p:sp>
    </p:spTree>
    <p:extLst>
      <p:ext uri="{BB962C8B-B14F-4D97-AF65-F5344CB8AC3E}">
        <p14:creationId xmlns:p14="http://schemas.microsoft.com/office/powerpoint/2010/main" val="6327321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FFB7AB-E689-480A-BB11-D9BEA2D41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M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107AAB-9C72-4E38-854E-01CCFA2D06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M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8B2400-D4E1-441C-B4A7-E813C45AF1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286713-752F-4224-AAEB-BCF163A329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13C93-F5DB-4267-ADE8-C015FD144FC0}" type="datetimeFigureOut">
              <a:rPr lang="fr-MA" smtClean="0"/>
              <a:t>07/07/2021</a:t>
            </a:fld>
            <a:endParaRPr lang="fr-M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69B5C4-E411-4B58-87E9-E412714E5D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M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F1AE0C-CF5F-4A4B-BDF7-9A133F8CCA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A938D-876C-4A10-A667-62140B9E7FD2}" type="slidenum">
              <a:rPr lang="fr-MA" smtClean="0"/>
              <a:t>‹#›</a:t>
            </a:fld>
            <a:endParaRPr lang="fr-MA"/>
          </a:p>
        </p:txBody>
      </p:sp>
    </p:spTree>
    <p:extLst>
      <p:ext uri="{BB962C8B-B14F-4D97-AF65-F5344CB8AC3E}">
        <p14:creationId xmlns:p14="http://schemas.microsoft.com/office/powerpoint/2010/main" val="862974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744476-26F2-4454-8CC7-B7B2977C9C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M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474A7BF-61D9-4F17-B4A4-B756A339F91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M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ED3737-31B3-44A8-ABF7-D7E0E7A323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7CD046-3BA4-4153-9267-DD00A76647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13C93-F5DB-4267-ADE8-C015FD144FC0}" type="datetimeFigureOut">
              <a:rPr lang="fr-MA" smtClean="0"/>
              <a:t>07/07/2021</a:t>
            </a:fld>
            <a:endParaRPr lang="fr-M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F46E15-C7BE-4EC9-93CE-3FFFF308E8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M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F42F29-4118-45F3-BC24-D18DD9040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A938D-876C-4A10-A667-62140B9E7FD2}" type="slidenum">
              <a:rPr lang="fr-MA" smtClean="0"/>
              <a:t>‹#›</a:t>
            </a:fld>
            <a:endParaRPr lang="fr-MA"/>
          </a:p>
        </p:txBody>
      </p:sp>
    </p:spTree>
    <p:extLst>
      <p:ext uri="{BB962C8B-B14F-4D97-AF65-F5344CB8AC3E}">
        <p14:creationId xmlns:p14="http://schemas.microsoft.com/office/powerpoint/2010/main" val="23926220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218BF63-F274-474F-AF35-583E4375C3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r-M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7D6F8F-D430-4B8E-BE96-ABB26A371C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M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4C50E2-2E12-4F6C-8AC8-9815C6BBA1F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A13C93-F5DB-4267-ADE8-C015FD144FC0}" type="datetimeFigureOut">
              <a:rPr lang="fr-MA" smtClean="0"/>
              <a:t>07/07/2021</a:t>
            </a:fld>
            <a:endParaRPr lang="fr-M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3AF320-FAC9-4D27-A122-EB750E3AEC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M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04BE4D-6131-457B-B107-DEF2217E0C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7A938D-876C-4A10-A667-62140B9E7FD2}" type="slidenum">
              <a:rPr lang="fr-MA" smtClean="0"/>
              <a:t>‹#›</a:t>
            </a:fld>
            <a:endParaRPr lang="fr-MA"/>
          </a:p>
        </p:txBody>
      </p:sp>
    </p:spTree>
    <p:extLst>
      <p:ext uri="{BB962C8B-B14F-4D97-AF65-F5344CB8AC3E}">
        <p14:creationId xmlns:p14="http://schemas.microsoft.com/office/powerpoint/2010/main" val="19036211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slide" Target="slide12.xml"/><Relationship Id="rId18" Type="http://schemas.openxmlformats.org/officeDocument/2006/relationships/image" Target="../media/image7.png"/><Relationship Id="rId3" Type="http://schemas.openxmlformats.org/officeDocument/2006/relationships/image" Target="../media/image2.png"/><Relationship Id="rId21" Type="http://schemas.openxmlformats.org/officeDocument/2006/relationships/image" Target="../media/image8.jpeg"/><Relationship Id="rId7" Type="http://schemas.openxmlformats.org/officeDocument/2006/relationships/slide" Target="slide4.xml"/><Relationship Id="rId12" Type="http://schemas.openxmlformats.org/officeDocument/2006/relationships/image" Target="../media/image5.png"/><Relationship Id="rId17" Type="http://schemas.openxmlformats.org/officeDocument/2006/relationships/image" Target="../media/image6.png"/><Relationship Id="rId2" Type="http://schemas.openxmlformats.org/officeDocument/2006/relationships/image" Target="../media/image1.png"/><Relationship Id="rId16" Type="http://schemas.openxmlformats.org/officeDocument/2006/relationships/slide" Target="slide21.xml"/><Relationship Id="rId20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4.png"/><Relationship Id="rId5" Type="http://schemas.openxmlformats.org/officeDocument/2006/relationships/image" Target="../media/image2.png"/><Relationship Id="rId15" Type="http://schemas.openxmlformats.org/officeDocument/2006/relationships/image" Target="../media/image6.png"/><Relationship Id="rId10" Type="http://schemas.openxmlformats.org/officeDocument/2006/relationships/slide" Target="slide6.xml"/><Relationship Id="rId19" Type="http://schemas.openxmlformats.org/officeDocument/2006/relationships/slide" Target="slide29.xml"/><Relationship Id="rId4" Type="http://schemas.openxmlformats.org/officeDocument/2006/relationships/slide" Target="slide2.xml"/><Relationship Id="rId9" Type="http://schemas.openxmlformats.org/officeDocument/2006/relationships/image" Target="../media/image4.png"/><Relationship Id="rId14" Type="http://schemas.openxmlformats.org/officeDocument/2006/relationships/image" Target="../media/image5.png"/><Relationship Id="rId22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PID_Control.vi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emf"/><Relationship Id="rId5" Type="http://schemas.openxmlformats.org/officeDocument/2006/relationships/image" Target="../media/image36.emf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0.png"/><Relationship Id="rId5" Type="http://schemas.openxmlformats.org/officeDocument/2006/relationships/image" Target="../media/image320.png"/><Relationship Id="rId4" Type="http://schemas.openxmlformats.org/officeDocument/2006/relationships/image" Target="../media/image31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svg"/><Relationship Id="rId13" Type="http://schemas.openxmlformats.org/officeDocument/2006/relationships/slide" Target="slide23.xml"/><Relationship Id="rId18" Type="http://schemas.openxmlformats.org/officeDocument/2006/relationships/image" Target="../media/image54.svg"/><Relationship Id="rId26" Type="http://schemas.openxmlformats.org/officeDocument/2006/relationships/image" Target="../media/image59.png"/><Relationship Id="rId3" Type="http://schemas.openxmlformats.org/officeDocument/2006/relationships/image" Target="../media/image41.png"/><Relationship Id="rId21" Type="http://schemas.openxmlformats.org/officeDocument/2006/relationships/image" Target="../media/image56.svg"/><Relationship Id="rId7" Type="http://schemas.openxmlformats.org/officeDocument/2006/relationships/image" Target="../media/image45.png"/><Relationship Id="rId12" Type="http://schemas.openxmlformats.org/officeDocument/2006/relationships/image" Target="../media/image50.svg"/><Relationship Id="rId17" Type="http://schemas.openxmlformats.org/officeDocument/2006/relationships/image" Target="../media/image53.png"/><Relationship Id="rId25" Type="http://schemas.openxmlformats.org/officeDocument/2006/relationships/slide" Target="slide27.xml"/><Relationship Id="rId2" Type="http://schemas.openxmlformats.org/officeDocument/2006/relationships/image" Target="../media/image12.png"/><Relationship Id="rId16" Type="http://schemas.openxmlformats.org/officeDocument/2006/relationships/slide" Target="slide25.xml"/><Relationship Id="rId20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svg"/><Relationship Id="rId11" Type="http://schemas.openxmlformats.org/officeDocument/2006/relationships/image" Target="../media/image49.png"/><Relationship Id="rId24" Type="http://schemas.openxmlformats.org/officeDocument/2006/relationships/image" Target="../media/image58.svg"/><Relationship Id="rId5" Type="http://schemas.openxmlformats.org/officeDocument/2006/relationships/image" Target="../media/image43.png"/><Relationship Id="rId15" Type="http://schemas.openxmlformats.org/officeDocument/2006/relationships/image" Target="../media/image52.svg"/><Relationship Id="rId23" Type="http://schemas.openxmlformats.org/officeDocument/2006/relationships/image" Target="../media/image57.png"/><Relationship Id="rId10" Type="http://schemas.openxmlformats.org/officeDocument/2006/relationships/image" Target="../media/image48.svg"/><Relationship Id="rId19" Type="http://schemas.openxmlformats.org/officeDocument/2006/relationships/slide" Target="slide24.xml"/><Relationship Id="rId4" Type="http://schemas.openxmlformats.org/officeDocument/2006/relationships/image" Target="../media/image42.svg"/><Relationship Id="rId9" Type="http://schemas.openxmlformats.org/officeDocument/2006/relationships/image" Target="../media/image47.png"/><Relationship Id="rId14" Type="http://schemas.openxmlformats.org/officeDocument/2006/relationships/image" Target="../media/image51.png"/><Relationship Id="rId22" Type="http://schemas.openxmlformats.org/officeDocument/2006/relationships/slide" Target="slide26.xml"/><Relationship Id="rId27" Type="http://schemas.openxmlformats.org/officeDocument/2006/relationships/image" Target="../media/image60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svg"/><Relationship Id="rId13" Type="http://schemas.openxmlformats.org/officeDocument/2006/relationships/slide" Target="slide23.xml"/><Relationship Id="rId18" Type="http://schemas.openxmlformats.org/officeDocument/2006/relationships/image" Target="../media/image54.svg"/><Relationship Id="rId26" Type="http://schemas.openxmlformats.org/officeDocument/2006/relationships/image" Target="../media/image59.png"/><Relationship Id="rId3" Type="http://schemas.openxmlformats.org/officeDocument/2006/relationships/image" Target="../media/image41.png"/><Relationship Id="rId21" Type="http://schemas.openxmlformats.org/officeDocument/2006/relationships/image" Target="../media/image63.svg"/><Relationship Id="rId7" Type="http://schemas.openxmlformats.org/officeDocument/2006/relationships/image" Target="../media/image45.png"/><Relationship Id="rId12" Type="http://schemas.openxmlformats.org/officeDocument/2006/relationships/image" Target="../media/image50.svg"/><Relationship Id="rId17" Type="http://schemas.openxmlformats.org/officeDocument/2006/relationships/image" Target="../media/image53.png"/><Relationship Id="rId25" Type="http://schemas.openxmlformats.org/officeDocument/2006/relationships/slide" Target="slide27.xml"/><Relationship Id="rId2" Type="http://schemas.openxmlformats.org/officeDocument/2006/relationships/image" Target="../media/image12.png"/><Relationship Id="rId16" Type="http://schemas.openxmlformats.org/officeDocument/2006/relationships/slide" Target="slide25.xml"/><Relationship Id="rId20" Type="http://schemas.openxmlformats.org/officeDocument/2006/relationships/image" Target="../media/image51.png"/><Relationship Id="rId29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svg"/><Relationship Id="rId11" Type="http://schemas.openxmlformats.org/officeDocument/2006/relationships/image" Target="../media/image49.png"/><Relationship Id="rId24" Type="http://schemas.openxmlformats.org/officeDocument/2006/relationships/image" Target="../media/image58.svg"/><Relationship Id="rId5" Type="http://schemas.openxmlformats.org/officeDocument/2006/relationships/image" Target="../media/image43.png"/><Relationship Id="rId15" Type="http://schemas.openxmlformats.org/officeDocument/2006/relationships/image" Target="../media/image62.svg"/><Relationship Id="rId23" Type="http://schemas.openxmlformats.org/officeDocument/2006/relationships/image" Target="../media/image57.png"/><Relationship Id="rId28" Type="http://schemas.openxmlformats.org/officeDocument/2006/relationships/image" Target="../media/image64.png"/><Relationship Id="rId10" Type="http://schemas.openxmlformats.org/officeDocument/2006/relationships/image" Target="../media/image48.svg"/><Relationship Id="rId19" Type="http://schemas.openxmlformats.org/officeDocument/2006/relationships/slide" Target="slide24.xml"/><Relationship Id="rId31" Type="http://schemas.openxmlformats.org/officeDocument/2006/relationships/image" Target="../media/image67.png"/><Relationship Id="rId4" Type="http://schemas.openxmlformats.org/officeDocument/2006/relationships/image" Target="../media/image42.svg"/><Relationship Id="rId9" Type="http://schemas.openxmlformats.org/officeDocument/2006/relationships/image" Target="../media/image47.png"/><Relationship Id="rId14" Type="http://schemas.openxmlformats.org/officeDocument/2006/relationships/image" Target="../media/image61.png"/><Relationship Id="rId22" Type="http://schemas.openxmlformats.org/officeDocument/2006/relationships/slide" Target="slide26.xml"/><Relationship Id="rId27" Type="http://schemas.openxmlformats.org/officeDocument/2006/relationships/image" Target="../media/image60.svg"/><Relationship Id="rId30" Type="http://schemas.openxmlformats.org/officeDocument/2006/relationships/image" Target="../media/image6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svg"/><Relationship Id="rId13" Type="http://schemas.openxmlformats.org/officeDocument/2006/relationships/slide" Target="slide23.xml"/><Relationship Id="rId18" Type="http://schemas.openxmlformats.org/officeDocument/2006/relationships/image" Target="../media/image68.svg"/><Relationship Id="rId26" Type="http://schemas.openxmlformats.org/officeDocument/2006/relationships/image" Target="../media/image59.png"/><Relationship Id="rId3" Type="http://schemas.openxmlformats.org/officeDocument/2006/relationships/image" Target="../media/image41.png"/><Relationship Id="rId21" Type="http://schemas.openxmlformats.org/officeDocument/2006/relationships/image" Target="../media/image56.svg"/><Relationship Id="rId7" Type="http://schemas.openxmlformats.org/officeDocument/2006/relationships/image" Target="../media/image45.png"/><Relationship Id="rId12" Type="http://schemas.openxmlformats.org/officeDocument/2006/relationships/image" Target="../media/image50.svg"/><Relationship Id="rId17" Type="http://schemas.openxmlformats.org/officeDocument/2006/relationships/image" Target="../media/image51.png"/><Relationship Id="rId25" Type="http://schemas.openxmlformats.org/officeDocument/2006/relationships/slide" Target="slide27.xml"/><Relationship Id="rId2" Type="http://schemas.openxmlformats.org/officeDocument/2006/relationships/image" Target="../media/image12.png"/><Relationship Id="rId16" Type="http://schemas.openxmlformats.org/officeDocument/2006/relationships/slide" Target="slide25.xml"/><Relationship Id="rId20" Type="http://schemas.openxmlformats.org/officeDocument/2006/relationships/image" Target="../media/image55.png"/><Relationship Id="rId29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svg"/><Relationship Id="rId11" Type="http://schemas.openxmlformats.org/officeDocument/2006/relationships/image" Target="../media/image49.png"/><Relationship Id="rId24" Type="http://schemas.openxmlformats.org/officeDocument/2006/relationships/image" Target="../media/image58.svg"/><Relationship Id="rId5" Type="http://schemas.openxmlformats.org/officeDocument/2006/relationships/image" Target="../media/image43.png"/><Relationship Id="rId15" Type="http://schemas.openxmlformats.org/officeDocument/2006/relationships/image" Target="../media/image62.svg"/><Relationship Id="rId23" Type="http://schemas.openxmlformats.org/officeDocument/2006/relationships/image" Target="../media/image57.png"/><Relationship Id="rId28" Type="http://schemas.openxmlformats.org/officeDocument/2006/relationships/image" Target="../media/image69.png"/><Relationship Id="rId10" Type="http://schemas.openxmlformats.org/officeDocument/2006/relationships/image" Target="../media/image48.svg"/><Relationship Id="rId19" Type="http://schemas.openxmlformats.org/officeDocument/2006/relationships/slide" Target="slide24.xml"/><Relationship Id="rId4" Type="http://schemas.openxmlformats.org/officeDocument/2006/relationships/image" Target="../media/image42.svg"/><Relationship Id="rId9" Type="http://schemas.openxmlformats.org/officeDocument/2006/relationships/image" Target="../media/image47.png"/><Relationship Id="rId14" Type="http://schemas.openxmlformats.org/officeDocument/2006/relationships/image" Target="../media/image61.png"/><Relationship Id="rId22" Type="http://schemas.openxmlformats.org/officeDocument/2006/relationships/slide" Target="slide26.xml"/><Relationship Id="rId27" Type="http://schemas.openxmlformats.org/officeDocument/2006/relationships/image" Target="../media/image60.sv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svg"/><Relationship Id="rId13" Type="http://schemas.openxmlformats.org/officeDocument/2006/relationships/slide" Target="slide23.xml"/><Relationship Id="rId18" Type="http://schemas.openxmlformats.org/officeDocument/2006/relationships/image" Target="../media/image54.svg"/><Relationship Id="rId26" Type="http://schemas.openxmlformats.org/officeDocument/2006/relationships/image" Target="../media/image59.png"/><Relationship Id="rId3" Type="http://schemas.openxmlformats.org/officeDocument/2006/relationships/image" Target="../media/image41.png"/><Relationship Id="rId21" Type="http://schemas.openxmlformats.org/officeDocument/2006/relationships/image" Target="../media/image56.svg"/><Relationship Id="rId7" Type="http://schemas.openxmlformats.org/officeDocument/2006/relationships/image" Target="../media/image45.png"/><Relationship Id="rId12" Type="http://schemas.openxmlformats.org/officeDocument/2006/relationships/image" Target="../media/image50.svg"/><Relationship Id="rId17" Type="http://schemas.openxmlformats.org/officeDocument/2006/relationships/image" Target="../media/image53.png"/><Relationship Id="rId25" Type="http://schemas.openxmlformats.org/officeDocument/2006/relationships/slide" Target="slide27.xml"/><Relationship Id="rId2" Type="http://schemas.openxmlformats.org/officeDocument/2006/relationships/image" Target="../media/image12.png"/><Relationship Id="rId16" Type="http://schemas.openxmlformats.org/officeDocument/2006/relationships/slide" Target="slide25.xml"/><Relationship Id="rId20" Type="http://schemas.openxmlformats.org/officeDocument/2006/relationships/image" Target="../media/image55.png"/><Relationship Id="rId29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svg"/><Relationship Id="rId11" Type="http://schemas.openxmlformats.org/officeDocument/2006/relationships/image" Target="../media/image49.png"/><Relationship Id="rId24" Type="http://schemas.openxmlformats.org/officeDocument/2006/relationships/image" Target="../media/image71.svg"/><Relationship Id="rId5" Type="http://schemas.openxmlformats.org/officeDocument/2006/relationships/image" Target="../media/image43.png"/><Relationship Id="rId15" Type="http://schemas.openxmlformats.org/officeDocument/2006/relationships/image" Target="../media/image62.svg"/><Relationship Id="rId23" Type="http://schemas.openxmlformats.org/officeDocument/2006/relationships/image" Target="../media/image51.png"/><Relationship Id="rId28" Type="http://schemas.openxmlformats.org/officeDocument/2006/relationships/image" Target="../media/image72.png"/><Relationship Id="rId10" Type="http://schemas.openxmlformats.org/officeDocument/2006/relationships/image" Target="../media/image48.svg"/><Relationship Id="rId19" Type="http://schemas.openxmlformats.org/officeDocument/2006/relationships/slide" Target="slide24.xml"/><Relationship Id="rId4" Type="http://schemas.openxmlformats.org/officeDocument/2006/relationships/image" Target="../media/image42.svg"/><Relationship Id="rId9" Type="http://schemas.openxmlformats.org/officeDocument/2006/relationships/image" Target="../media/image47.png"/><Relationship Id="rId14" Type="http://schemas.openxmlformats.org/officeDocument/2006/relationships/image" Target="../media/image61.png"/><Relationship Id="rId22" Type="http://schemas.openxmlformats.org/officeDocument/2006/relationships/slide" Target="slide26.xml"/><Relationship Id="rId27" Type="http://schemas.openxmlformats.org/officeDocument/2006/relationships/image" Target="../media/image60.sv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svg"/><Relationship Id="rId13" Type="http://schemas.openxmlformats.org/officeDocument/2006/relationships/slide" Target="slide23.xml"/><Relationship Id="rId18" Type="http://schemas.openxmlformats.org/officeDocument/2006/relationships/image" Target="../media/image54.svg"/><Relationship Id="rId26" Type="http://schemas.openxmlformats.org/officeDocument/2006/relationships/image" Target="../media/image51.png"/><Relationship Id="rId3" Type="http://schemas.openxmlformats.org/officeDocument/2006/relationships/image" Target="../media/image41.png"/><Relationship Id="rId21" Type="http://schemas.openxmlformats.org/officeDocument/2006/relationships/image" Target="../media/image56.svg"/><Relationship Id="rId7" Type="http://schemas.openxmlformats.org/officeDocument/2006/relationships/image" Target="../media/image45.png"/><Relationship Id="rId12" Type="http://schemas.openxmlformats.org/officeDocument/2006/relationships/image" Target="../media/image50.svg"/><Relationship Id="rId17" Type="http://schemas.openxmlformats.org/officeDocument/2006/relationships/image" Target="../media/image53.png"/><Relationship Id="rId25" Type="http://schemas.openxmlformats.org/officeDocument/2006/relationships/slide" Target="slide27.xml"/><Relationship Id="rId2" Type="http://schemas.openxmlformats.org/officeDocument/2006/relationships/image" Target="../media/image12.png"/><Relationship Id="rId16" Type="http://schemas.openxmlformats.org/officeDocument/2006/relationships/slide" Target="slide25.xml"/><Relationship Id="rId20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svg"/><Relationship Id="rId11" Type="http://schemas.openxmlformats.org/officeDocument/2006/relationships/image" Target="../media/image49.png"/><Relationship Id="rId24" Type="http://schemas.openxmlformats.org/officeDocument/2006/relationships/image" Target="../media/image58.svg"/><Relationship Id="rId5" Type="http://schemas.openxmlformats.org/officeDocument/2006/relationships/image" Target="../media/image43.png"/><Relationship Id="rId15" Type="http://schemas.openxmlformats.org/officeDocument/2006/relationships/image" Target="../media/image62.svg"/><Relationship Id="rId23" Type="http://schemas.openxmlformats.org/officeDocument/2006/relationships/image" Target="../media/image57.png"/><Relationship Id="rId10" Type="http://schemas.openxmlformats.org/officeDocument/2006/relationships/image" Target="../media/image48.svg"/><Relationship Id="rId19" Type="http://schemas.openxmlformats.org/officeDocument/2006/relationships/slide" Target="slide24.xml"/><Relationship Id="rId4" Type="http://schemas.openxmlformats.org/officeDocument/2006/relationships/image" Target="../media/image42.svg"/><Relationship Id="rId9" Type="http://schemas.openxmlformats.org/officeDocument/2006/relationships/image" Target="../media/image47.png"/><Relationship Id="rId14" Type="http://schemas.openxmlformats.org/officeDocument/2006/relationships/image" Target="../media/image61.png"/><Relationship Id="rId22" Type="http://schemas.openxmlformats.org/officeDocument/2006/relationships/slide" Target="slide26.xml"/><Relationship Id="rId27" Type="http://schemas.openxmlformats.org/officeDocument/2006/relationships/image" Target="../media/image73.sv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61.png"/><Relationship Id="rId18" Type="http://schemas.openxmlformats.org/officeDocument/2006/relationships/slide" Target="slide24.xml"/><Relationship Id="rId26" Type="http://schemas.openxmlformats.org/officeDocument/2006/relationships/image" Target="../media/image73.svg"/><Relationship Id="rId3" Type="http://schemas.openxmlformats.org/officeDocument/2006/relationships/image" Target="../media/image42.svg"/><Relationship Id="rId21" Type="http://schemas.openxmlformats.org/officeDocument/2006/relationships/slide" Target="slide26.xml"/><Relationship Id="rId7" Type="http://schemas.openxmlformats.org/officeDocument/2006/relationships/image" Target="../media/image46.svg"/><Relationship Id="rId12" Type="http://schemas.openxmlformats.org/officeDocument/2006/relationships/slide" Target="slide23.xml"/><Relationship Id="rId17" Type="http://schemas.openxmlformats.org/officeDocument/2006/relationships/image" Target="../media/image54.svg"/><Relationship Id="rId25" Type="http://schemas.openxmlformats.org/officeDocument/2006/relationships/image" Target="../media/image51.png"/><Relationship Id="rId2" Type="http://schemas.openxmlformats.org/officeDocument/2006/relationships/image" Target="../media/image41.png"/><Relationship Id="rId16" Type="http://schemas.openxmlformats.org/officeDocument/2006/relationships/image" Target="../media/image53.png"/><Relationship Id="rId20" Type="http://schemas.openxmlformats.org/officeDocument/2006/relationships/image" Target="../media/image56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11" Type="http://schemas.openxmlformats.org/officeDocument/2006/relationships/image" Target="../media/image50.svg"/><Relationship Id="rId24" Type="http://schemas.openxmlformats.org/officeDocument/2006/relationships/slide" Target="slide27.xml"/><Relationship Id="rId5" Type="http://schemas.openxmlformats.org/officeDocument/2006/relationships/image" Target="../media/image44.svg"/><Relationship Id="rId15" Type="http://schemas.openxmlformats.org/officeDocument/2006/relationships/slide" Target="slide25.xml"/><Relationship Id="rId23" Type="http://schemas.openxmlformats.org/officeDocument/2006/relationships/image" Target="../media/image58.svg"/><Relationship Id="rId10" Type="http://schemas.openxmlformats.org/officeDocument/2006/relationships/image" Target="../media/image49.png"/><Relationship Id="rId19" Type="http://schemas.openxmlformats.org/officeDocument/2006/relationships/image" Target="../media/image55.png"/><Relationship Id="rId4" Type="http://schemas.openxmlformats.org/officeDocument/2006/relationships/image" Target="../media/image43.png"/><Relationship Id="rId9" Type="http://schemas.openxmlformats.org/officeDocument/2006/relationships/image" Target="../media/image48.svg"/><Relationship Id="rId14" Type="http://schemas.openxmlformats.org/officeDocument/2006/relationships/image" Target="../media/image62.svg"/><Relationship Id="rId22" Type="http://schemas.openxmlformats.org/officeDocument/2006/relationships/image" Target="../media/image57.png"/><Relationship Id="rId27" Type="http://schemas.openxmlformats.org/officeDocument/2006/relationships/image" Target="../media/image74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svg"/><Relationship Id="rId11" Type="http://schemas.openxmlformats.org/officeDocument/2006/relationships/image" Target="../media/image11.svg"/><Relationship Id="rId5" Type="http://schemas.openxmlformats.org/officeDocument/2006/relationships/image" Target="../media/image15.png"/><Relationship Id="rId10" Type="http://schemas.openxmlformats.org/officeDocument/2006/relationships/image" Target="../media/image10.png"/><Relationship Id="rId4" Type="http://schemas.openxmlformats.org/officeDocument/2006/relationships/image" Target="../media/image14.svg"/><Relationship Id="rId9" Type="http://schemas.openxmlformats.org/officeDocument/2006/relationships/image" Target="../media/image19.sv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w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6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75.wmf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jpeg"/><Relationship Id="rId4" Type="http://schemas.openxmlformats.org/officeDocument/2006/relationships/image" Target="../media/image16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193F6F3-99C9-455F-B42B-B0C5099695EB}"/>
              </a:ext>
            </a:extLst>
          </p:cNvPr>
          <p:cNvSpPr/>
          <p:nvPr/>
        </p:nvSpPr>
        <p:spPr>
          <a:xfrm>
            <a:off x="0" y="4829992"/>
            <a:ext cx="12683613" cy="207952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MA"/>
          </a:p>
        </p:txBody>
      </p:sp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7" name="Section Zoom 16">
                <a:extLst>
                  <a:ext uri="{FF2B5EF4-FFF2-40B4-BE49-F238E27FC236}">
                    <a16:creationId xmlns:a16="http://schemas.microsoft.com/office/drawing/2014/main" id="{6D64BD74-FB41-4CF0-80AA-D236BAE472B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040908236"/>
                  </p:ext>
                </p:extLst>
              </p:nvPr>
            </p:nvGraphicFramePr>
            <p:xfrm>
              <a:off x="-365020" y="4892932"/>
              <a:ext cx="2585339" cy="1454253"/>
            </p:xfrm>
            <a:graphic>
              <a:graphicData uri="http://schemas.microsoft.com/office/powerpoint/2016/sectionzoom">
                <psez:sectionZm>
                  <psez:sectionZmObj sectionId="{FC3F026C-D8A5-48B9-B15A-5AA063ED9F45}">
                    <psez:zmPr id="{01C31F15-72AE-4550-BF22-A1BBF72D4A8D}" transitionDur="1000" showBg="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585339" cy="1454253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7" name="Section Zoom 16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6D64BD74-FB41-4CF0-80AA-D236BAE472B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365020" y="4892932"/>
                <a:ext cx="2585339" cy="145425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9" name="Section Zoom 18">
                <a:extLst>
                  <a:ext uri="{FF2B5EF4-FFF2-40B4-BE49-F238E27FC236}">
                    <a16:creationId xmlns:a16="http://schemas.microsoft.com/office/drawing/2014/main" id="{A6B1954E-2092-4BD9-A7C4-43B53AEA9A6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0365268"/>
                  </p:ext>
                </p:extLst>
              </p:nvPr>
            </p:nvGraphicFramePr>
            <p:xfrm>
              <a:off x="1552265" y="4892932"/>
              <a:ext cx="2585339" cy="1454253"/>
            </p:xfrm>
            <a:graphic>
              <a:graphicData uri="http://schemas.microsoft.com/office/powerpoint/2016/sectionzoom">
                <psez:sectionZm>
                  <psez:sectionZmObj sectionId="{84C723BE-96B8-42E5-AF47-A611AFAB86BF}">
                    <psez:zmPr id="{517F71F6-5917-4BCB-8F8E-7A2684D8227A}" transitionDur="1000" showBg="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585339" cy="1454253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9" name="Section Zoom 18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A6B1954E-2092-4BD9-A7C4-43B53AEA9A6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552265" y="4892932"/>
                <a:ext cx="2585339" cy="145425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21" name="Section Zoom 20">
                <a:extLst>
                  <a:ext uri="{FF2B5EF4-FFF2-40B4-BE49-F238E27FC236}">
                    <a16:creationId xmlns:a16="http://schemas.microsoft.com/office/drawing/2014/main" id="{D01AB61F-9233-4EF8-B919-E8E74C575C0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85310297"/>
                  </p:ext>
                </p:extLst>
              </p:nvPr>
            </p:nvGraphicFramePr>
            <p:xfrm>
              <a:off x="3657050" y="4892932"/>
              <a:ext cx="2585339" cy="1454253"/>
            </p:xfrm>
            <a:graphic>
              <a:graphicData uri="http://schemas.microsoft.com/office/powerpoint/2016/sectionzoom">
                <psez:sectionZm>
                  <psez:sectionZmObj sectionId="{70C5D0C6-F600-4C9A-965E-D2C02E77BE22}">
                    <psez:zmPr id="{126C0729-1E62-44DA-964B-60F6880A036B}" transitionDur="1000" showBg="0">
                      <p166:blipFill xmlns:p166="http://schemas.microsoft.com/office/powerpoint/2016/6/main">
                        <a:blip r:embed="rId9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585339" cy="1454253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21" name="Section Zoom 20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D01AB61F-9233-4EF8-B919-E8E74C575C0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657050" y="4892932"/>
                <a:ext cx="2585339" cy="145425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23" name="Section Zoom 22">
                <a:extLst>
                  <a:ext uri="{FF2B5EF4-FFF2-40B4-BE49-F238E27FC236}">
                    <a16:creationId xmlns:a16="http://schemas.microsoft.com/office/drawing/2014/main" id="{1ED371EC-36C1-4013-8831-BC676CB8B8E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4543907"/>
                  </p:ext>
                </p:extLst>
              </p:nvPr>
            </p:nvGraphicFramePr>
            <p:xfrm>
              <a:off x="5689869" y="4892932"/>
              <a:ext cx="2585339" cy="1454253"/>
            </p:xfrm>
            <a:graphic>
              <a:graphicData uri="http://schemas.microsoft.com/office/powerpoint/2016/sectionzoom">
                <psez:sectionZm>
                  <psez:sectionZmObj sectionId="{78064B5D-5531-4F38-8D90-8069824AAA07}">
                    <psez:zmPr id="{352F36FF-E7AE-49CA-9884-722F635423BC}" transitionDur="1000" showBg="0">
                      <p166:blipFill xmlns:p166="http://schemas.microsoft.com/office/powerpoint/2016/6/main">
                        <a:blip r:embed="rId1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585339" cy="1454253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23" name="Section Zoom 22">
                <a:hlinkClick r:id="rId13" action="ppaction://hlinksldjump"/>
                <a:extLst>
                  <a:ext uri="{FF2B5EF4-FFF2-40B4-BE49-F238E27FC236}">
                    <a16:creationId xmlns:a16="http://schemas.microsoft.com/office/drawing/2014/main" id="{1ED371EC-36C1-4013-8831-BC676CB8B8E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689869" y="4892932"/>
                <a:ext cx="2585339" cy="145425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25" name="Section Zoom 24">
                <a:extLst>
                  <a:ext uri="{FF2B5EF4-FFF2-40B4-BE49-F238E27FC236}">
                    <a16:creationId xmlns:a16="http://schemas.microsoft.com/office/drawing/2014/main" id="{F6A3A0D3-6004-4723-81EB-5C2E76B61FD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51940802"/>
                  </p:ext>
                </p:extLst>
              </p:nvPr>
            </p:nvGraphicFramePr>
            <p:xfrm>
              <a:off x="7794654" y="4892931"/>
              <a:ext cx="2585340" cy="1454254"/>
            </p:xfrm>
            <a:graphic>
              <a:graphicData uri="http://schemas.microsoft.com/office/powerpoint/2016/sectionzoom">
                <psez:sectionZm>
                  <psez:sectionZmObj sectionId="{8D15ABF6-A842-454C-A4FC-06526F80EF4F}">
                    <psez:zmPr id="{4A385529-C02B-4D27-9328-F47E798919EB}" transitionDur="1000" showBg="0">
                      <p166:blipFill xmlns:p166="http://schemas.microsoft.com/office/powerpoint/2016/6/main">
                        <a:blip r:embed="rId1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585340" cy="1454254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25" name="Section Zoom 24">
                <a:hlinkClick r:id="rId16" action="ppaction://hlinksldjump"/>
                <a:extLst>
                  <a:ext uri="{FF2B5EF4-FFF2-40B4-BE49-F238E27FC236}">
                    <a16:creationId xmlns:a16="http://schemas.microsoft.com/office/drawing/2014/main" id="{F6A3A0D3-6004-4723-81EB-5C2E76B61FD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794654" y="4892931"/>
                <a:ext cx="2585340" cy="14542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27" name="Section Zoom 26">
                <a:extLst>
                  <a:ext uri="{FF2B5EF4-FFF2-40B4-BE49-F238E27FC236}">
                    <a16:creationId xmlns:a16="http://schemas.microsoft.com/office/drawing/2014/main" id="{3EEBCDD2-5E22-49A5-AE52-368BF487B85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31062319"/>
                  </p:ext>
                </p:extLst>
              </p:nvPr>
            </p:nvGraphicFramePr>
            <p:xfrm>
              <a:off x="9857993" y="4892930"/>
              <a:ext cx="2585342" cy="1454255"/>
            </p:xfrm>
            <a:graphic>
              <a:graphicData uri="http://schemas.microsoft.com/office/powerpoint/2016/sectionzoom">
                <psez:sectionZm>
                  <psez:sectionZmObj sectionId="{0987C6A6-BA30-4336-A7A3-0A28F3D33389}">
                    <psez:zmPr id="{989008ED-D401-469A-86AE-8349B218780A}" transitionDur="1000" showBg="0">
                      <p166:blipFill xmlns:p166="http://schemas.microsoft.com/office/powerpoint/2016/6/main">
                        <a:blip r:embed="rId1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585342" cy="1454255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27" name="Section Zoom 26">
                <a:hlinkClick r:id="rId19" action="ppaction://hlinksldjump"/>
                <a:extLst>
                  <a:ext uri="{FF2B5EF4-FFF2-40B4-BE49-F238E27FC236}">
                    <a16:creationId xmlns:a16="http://schemas.microsoft.com/office/drawing/2014/main" id="{3EEBCDD2-5E22-49A5-AE52-368BF487B85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9857993" y="4892930"/>
                <a:ext cx="2585342" cy="1454255"/>
              </a:xfrm>
              <a:prstGeom prst="rect">
                <a:avLst/>
              </a:prstGeom>
            </p:spPr>
          </p:pic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10A73A56-CA56-40DE-8F3A-8F63397FDA21}"/>
              </a:ext>
            </a:extLst>
          </p:cNvPr>
          <p:cNvSpPr txBox="1"/>
          <p:nvPr/>
        </p:nvSpPr>
        <p:spPr>
          <a:xfrm>
            <a:off x="1363610" y="0"/>
            <a:ext cx="9464780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5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highlight>
                  <a:srgbClr val="800000"/>
                </a:highlight>
                <a:latin typeface="Bernard MT Condensed" panose="02050806060905020404" pitchFamily="18" charset="0"/>
              </a:rPr>
              <a:t>Etude et réalisation d’un suiveur de piste avec régulation PID</a:t>
            </a:r>
            <a:endParaRPr lang="fr-MA" sz="54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highlight>
                <a:srgbClr val="800000"/>
              </a:highlight>
              <a:latin typeface="Bernard MT Condensed" panose="02050806060905020404" pitchFamily="18" charset="0"/>
            </a:endParaRPr>
          </a:p>
          <a:p>
            <a:endParaRPr lang="fr-MA" sz="4800" dirty="0">
              <a:solidFill>
                <a:schemeClr val="bg1"/>
              </a:solidFill>
              <a:latin typeface="Bernard MT Condensed" panose="02050806060905020404" pitchFamily="18" charset="0"/>
            </a:endParaRPr>
          </a:p>
        </p:txBody>
      </p:sp>
      <p:pic>
        <p:nvPicPr>
          <p:cNvPr id="12" name="Image 3">
            <a:extLst>
              <a:ext uri="{FF2B5EF4-FFF2-40B4-BE49-F238E27FC236}">
                <a16:creationId xmlns:a16="http://schemas.microsoft.com/office/drawing/2014/main" id="{5B6E01E3-1B02-4590-A41D-4BAFFEA81866}"/>
              </a:ext>
            </a:extLst>
          </p:cNvPr>
          <p:cNvPicPr/>
          <p:nvPr/>
        </p:nvPicPr>
        <p:blipFill>
          <a:blip r:embed="rId21"/>
          <a:srcRect/>
          <a:stretch>
            <a:fillRect/>
          </a:stretch>
        </p:blipFill>
        <p:spPr bwMode="auto">
          <a:xfrm>
            <a:off x="0" y="0"/>
            <a:ext cx="1141926" cy="11333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Image 11">
            <a:extLst>
              <a:ext uri="{FF2B5EF4-FFF2-40B4-BE49-F238E27FC236}">
                <a16:creationId xmlns:a16="http://schemas.microsoft.com/office/drawing/2014/main" id="{52F8C4ED-28D7-486D-97FE-3F268B4763D6}"/>
              </a:ext>
            </a:extLst>
          </p:cNvPr>
          <p:cNvPicPr/>
          <p:nvPr/>
        </p:nvPicPr>
        <p:blipFill>
          <a:blip r:embed="rId22" cstate="print"/>
          <a:srcRect/>
          <a:stretch>
            <a:fillRect/>
          </a:stretch>
        </p:blipFill>
        <p:spPr bwMode="auto">
          <a:xfrm>
            <a:off x="11050074" y="90152"/>
            <a:ext cx="1051774" cy="10431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791648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rganigramme : Jonction de sommaire 1"/>
          <p:cNvSpPr/>
          <p:nvPr/>
        </p:nvSpPr>
        <p:spPr>
          <a:xfrm>
            <a:off x="3093930" y="2417522"/>
            <a:ext cx="501041" cy="475989"/>
          </a:xfrm>
          <a:prstGeom prst="flowChartSummingJunction">
            <a:avLst/>
          </a:prstGeom>
          <a:gradFill>
            <a:gsLst>
              <a:gs pos="0">
                <a:schemeClr val="bg1"/>
              </a:gs>
              <a:gs pos="0">
                <a:srgbClr val="FFC000"/>
              </a:gs>
              <a:gs pos="100000">
                <a:schemeClr val="accent4">
                  <a:lumMod val="60000"/>
                  <a:lumOff val="40000"/>
                </a:schemeClr>
              </a:gs>
              <a:gs pos="86000">
                <a:schemeClr val="accent4"/>
              </a:gs>
            </a:gsLst>
            <a:path path="circle">
              <a:fillToRect l="50000" t="50000" r="50000" b="50000"/>
            </a:path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" name="Connecteur droit avec flèche 2"/>
          <p:cNvCxnSpPr>
            <a:endCxn id="2" idx="2"/>
          </p:cNvCxnSpPr>
          <p:nvPr/>
        </p:nvCxnSpPr>
        <p:spPr>
          <a:xfrm>
            <a:off x="2104374" y="2655516"/>
            <a:ext cx="989556" cy="1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Connecteur droit avec flèche 3"/>
          <p:cNvCxnSpPr>
            <a:stCxn id="2" idx="6"/>
          </p:cNvCxnSpPr>
          <p:nvPr/>
        </p:nvCxnSpPr>
        <p:spPr>
          <a:xfrm flipV="1">
            <a:off x="3594971" y="2655516"/>
            <a:ext cx="1102290" cy="1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4697261" y="2329839"/>
            <a:ext cx="1640910" cy="651354"/>
          </a:xfrm>
          <a:prstGeom prst="rect">
            <a:avLst/>
          </a:prstGeom>
          <a:gradFill>
            <a:gsLst>
              <a:gs pos="0">
                <a:schemeClr val="bg1"/>
              </a:gs>
              <a:gs pos="0">
                <a:srgbClr val="FFC000"/>
              </a:gs>
              <a:gs pos="100000">
                <a:schemeClr val="accent4">
                  <a:lumMod val="60000"/>
                  <a:lumOff val="40000"/>
                </a:schemeClr>
              </a:gs>
              <a:gs pos="86000">
                <a:schemeClr val="accent4"/>
              </a:gs>
            </a:gsLst>
            <a:path path="circle">
              <a:fillToRect l="50000" t="50000" r="50000" b="50000"/>
            </a:path>
          </a:gra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Un moteur </a:t>
            </a:r>
          </a:p>
        </p:txBody>
      </p:sp>
      <p:cxnSp>
        <p:nvCxnSpPr>
          <p:cNvPr id="6" name="Connecteur droit avec flèche 5"/>
          <p:cNvCxnSpPr>
            <a:stCxn id="5" idx="3"/>
          </p:cNvCxnSpPr>
          <p:nvPr/>
        </p:nvCxnSpPr>
        <p:spPr>
          <a:xfrm>
            <a:off x="6338171" y="2655516"/>
            <a:ext cx="977030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7315201" y="2292261"/>
            <a:ext cx="1903956" cy="688932"/>
          </a:xfrm>
          <a:prstGeom prst="rect">
            <a:avLst/>
          </a:prstGeom>
          <a:gradFill>
            <a:gsLst>
              <a:gs pos="0">
                <a:schemeClr val="bg1"/>
              </a:gs>
              <a:gs pos="0">
                <a:srgbClr val="FFC000"/>
              </a:gs>
              <a:gs pos="100000">
                <a:schemeClr val="accent4">
                  <a:lumMod val="60000"/>
                  <a:lumOff val="40000"/>
                </a:schemeClr>
              </a:gs>
              <a:gs pos="86000">
                <a:schemeClr val="accent4"/>
              </a:gs>
            </a:gsLst>
            <a:path path="circle">
              <a:fillToRect l="50000" t="50000" r="50000" b="50000"/>
            </a:path>
          </a:gra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Circuit de refroidissement</a:t>
            </a:r>
          </a:p>
        </p:txBody>
      </p:sp>
      <p:cxnSp>
        <p:nvCxnSpPr>
          <p:cNvPr id="8" name="Connecteur droit avec flèche 7"/>
          <p:cNvCxnSpPr>
            <a:stCxn id="7" idx="3"/>
          </p:cNvCxnSpPr>
          <p:nvPr/>
        </p:nvCxnSpPr>
        <p:spPr>
          <a:xfrm>
            <a:off x="9219157" y="2636727"/>
            <a:ext cx="1127343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Connecteur droit 8"/>
          <p:cNvCxnSpPr/>
          <p:nvPr/>
        </p:nvCxnSpPr>
        <p:spPr>
          <a:xfrm>
            <a:off x="9745250" y="2636727"/>
            <a:ext cx="12526" cy="1208762"/>
          </a:xfrm>
          <a:prstGeom prst="line">
            <a:avLst/>
          </a:prstGeom>
          <a:ln w="635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5906023" y="3519812"/>
            <a:ext cx="1640910" cy="651354"/>
          </a:xfrm>
          <a:prstGeom prst="rect">
            <a:avLst/>
          </a:prstGeom>
          <a:gradFill>
            <a:gsLst>
              <a:gs pos="0">
                <a:schemeClr val="bg1"/>
              </a:gs>
              <a:gs pos="0">
                <a:srgbClr val="FFC000"/>
              </a:gs>
              <a:gs pos="100000">
                <a:schemeClr val="accent4">
                  <a:lumMod val="60000"/>
                  <a:lumOff val="40000"/>
                </a:schemeClr>
              </a:gs>
              <a:gs pos="86000">
                <a:schemeClr val="accent4"/>
              </a:gs>
            </a:gsLst>
            <a:path path="circle">
              <a:fillToRect l="50000" t="50000" r="50000" b="50000"/>
            </a:path>
          </a:gra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Capteur de température </a:t>
            </a:r>
          </a:p>
        </p:txBody>
      </p:sp>
      <p:cxnSp>
        <p:nvCxnSpPr>
          <p:cNvPr id="11" name="Connecteur droit 10"/>
          <p:cNvCxnSpPr/>
          <p:nvPr/>
        </p:nvCxnSpPr>
        <p:spPr>
          <a:xfrm flipH="1">
            <a:off x="7546933" y="3858016"/>
            <a:ext cx="2229632" cy="25052"/>
          </a:xfrm>
          <a:prstGeom prst="line">
            <a:avLst/>
          </a:prstGeom>
          <a:ln w="635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Connecteur droit 11"/>
          <p:cNvCxnSpPr>
            <a:stCxn id="10" idx="1"/>
          </p:cNvCxnSpPr>
          <p:nvPr/>
        </p:nvCxnSpPr>
        <p:spPr>
          <a:xfrm flipH="1">
            <a:off x="3344450" y="3845489"/>
            <a:ext cx="2561573" cy="0"/>
          </a:xfrm>
          <a:prstGeom prst="line">
            <a:avLst/>
          </a:prstGeom>
          <a:ln w="635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Connecteur droit avec flèche 12"/>
          <p:cNvCxnSpPr>
            <a:endCxn id="2" idx="4"/>
          </p:cNvCxnSpPr>
          <p:nvPr/>
        </p:nvCxnSpPr>
        <p:spPr>
          <a:xfrm flipV="1">
            <a:off x="3344450" y="2893511"/>
            <a:ext cx="1" cy="977031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Plus 13"/>
          <p:cNvSpPr/>
          <p:nvPr/>
        </p:nvSpPr>
        <p:spPr>
          <a:xfrm>
            <a:off x="3117284" y="2575905"/>
            <a:ext cx="192719" cy="140432"/>
          </a:xfrm>
          <a:prstGeom prst="mathPlu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Moins 14"/>
          <p:cNvSpPr/>
          <p:nvPr/>
        </p:nvSpPr>
        <p:spPr>
          <a:xfrm>
            <a:off x="3244242" y="2718149"/>
            <a:ext cx="159708" cy="206872"/>
          </a:xfrm>
          <a:prstGeom prst="mathMinu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Cadre 16"/>
          <p:cNvSpPr/>
          <p:nvPr/>
        </p:nvSpPr>
        <p:spPr>
          <a:xfrm>
            <a:off x="4415425" y="2079320"/>
            <a:ext cx="5079304" cy="1133603"/>
          </a:xfrm>
          <a:prstGeom prst="fram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9" name="Rectangle à coins arrondis 18"/>
          <p:cNvSpPr/>
          <p:nvPr/>
        </p:nvSpPr>
        <p:spPr>
          <a:xfrm>
            <a:off x="2004166" y="1838192"/>
            <a:ext cx="87682" cy="2492680"/>
          </a:xfrm>
          <a:prstGeom prst="roundRect">
            <a:avLst/>
          </a:prstGeom>
          <a:ln w="889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1" name="Connecteur droit avec flèche 20"/>
          <p:cNvCxnSpPr/>
          <p:nvPr/>
        </p:nvCxnSpPr>
        <p:spPr>
          <a:xfrm>
            <a:off x="1136738" y="3519812"/>
            <a:ext cx="867428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ZoneTexte 21"/>
          <p:cNvSpPr txBox="1"/>
          <p:nvPr/>
        </p:nvSpPr>
        <p:spPr>
          <a:xfrm>
            <a:off x="3720230" y="2329839"/>
            <a:ext cx="3883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/>
          </a:p>
        </p:txBody>
      </p:sp>
      <p:sp>
        <p:nvSpPr>
          <p:cNvPr id="23" name="ZoneTexte 22"/>
          <p:cNvSpPr txBox="1"/>
          <p:nvPr/>
        </p:nvSpPr>
        <p:spPr>
          <a:xfrm>
            <a:off x="3654471" y="2240201"/>
            <a:ext cx="3883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800" b="1" dirty="0"/>
              <a:t>ε</a:t>
            </a:r>
            <a:endParaRPr lang="fr-FR" sz="2800" b="1" dirty="0"/>
          </a:p>
        </p:txBody>
      </p:sp>
      <p:sp>
        <p:nvSpPr>
          <p:cNvPr id="24" name="ZoneTexte 23"/>
          <p:cNvSpPr txBox="1"/>
          <p:nvPr/>
        </p:nvSpPr>
        <p:spPr>
          <a:xfrm>
            <a:off x="1068386" y="3056139"/>
            <a:ext cx="12526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solidFill>
                  <a:srgbClr val="002060"/>
                </a:solidFill>
              </a:rPr>
              <a:t>−10°C</a:t>
            </a:r>
          </a:p>
        </p:txBody>
      </p:sp>
      <p:sp>
        <p:nvSpPr>
          <p:cNvPr id="25" name="ZoneTexte 24"/>
          <p:cNvSpPr txBox="1"/>
          <p:nvPr/>
        </p:nvSpPr>
        <p:spPr>
          <a:xfrm>
            <a:off x="3357520" y="3404219"/>
            <a:ext cx="7734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solidFill>
                  <a:srgbClr val="002060"/>
                </a:solidFill>
              </a:rPr>
              <a:t>−8°C</a:t>
            </a:r>
          </a:p>
        </p:txBody>
      </p:sp>
      <p:sp>
        <p:nvSpPr>
          <p:cNvPr id="26" name="ZoneTexte 25"/>
          <p:cNvSpPr txBox="1"/>
          <p:nvPr/>
        </p:nvSpPr>
        <p:spPr>
          <a:xfrm>
            <a:off x="3331924" y="2016680"/>
            <a:ext cx="12526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solidFill>
                  <a:srgbClr val="002060"/>
                </a:solidFill>
              </a:rPr>
              <a:t>−2°C</a:t>
            </a:r>
          </a:p>
        </p:txBody>
      </p:sp>
      <p:sp>
        <p:nvSpPr>
          <p:cNvPr id="27" name="ZoneTexte 26"/>
          <p:cNvSpPr txBox="1"/>
          <p:nvPr/>
        </p:nvSpPr>
        <p:spPr>
          <a:xfrm>
            <a:off x="4966572" y="1629994"/>
            <a:ext cx="1759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Système de frigo</a:t>
            </a:r>
          </a:p>
        </p:txBody>
      </p:sp>
      <p:sp>
        <p:nvSpPr>
          <p:cNvPr id="29" name="ZoneTexte 28"/>
          <p:cNvSpPr txBox="1"/>
          <p:nvPr/>
        </p:nvSpPr>
        <p:spPr>
          <a:xfrm>
            <a:off x="1197429" y="4825835"/>
            <a:ext cx="9797142" cy="830997"/>
          </a:xfrm>
          <a:prstGeom prst="rect">
            <a:avLst/>
          </a:prstGeom>
          <a:gradFill>
            <a:gsLst>
              <a:gs pos="0">
                <a:schemeClr val="bg2"/>
              </a:gs>
              <a:gs pos="0">
                <a:schemeClr val="bg2">
                  <a:lumMod val="50000"/>
                </a:schemeClr>
              </a:gs>
              <a:gs pos="100000">
                <a:schemeClr val="accent3">
                  <a:lumMod val="75000"/>
                </a:schemeClr>
              </a:gs>
            </a:gsLst>
            <a:path path="circle">
              <a:fillToRect l="50000" t="50000" r="50000" b="50000"/>
            </a:path>
          </a:gradFill>
          <a:ln w="889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2400" b="1" i="1" dirty="0">
                <a:solidFill>
                  <a:schemeClr val="bg1"/>
                </a:solidFill>
              </a:rPr>
              <a:t>La commande du moteur dépend de l'erreur qui provoque un problème sur les performances du moteur.</a:t>
            </a:r>
          </a:p>
        </p:txBody>
      </p:sp>
      <p:cxnSp>
        <p:nvCxnSpPr>
          <p:cNvPr id="31" name="Connecteur droit avec flèche 30"/>
          <p:cNvCxnSpPr/>
          <p:nvPr/>
        </p:nvCxnSpPr>
        <p:spPr>
          <a:xfrm flipV="1">
            <a:off x="7546933" y="1487465"/>
            <a:ext cx="0" cy="57619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ZoneTexte 31"/>
          <p:cNvSpPr txBox="1"/>
          <p:nvPr/>
        </p:nvSpPr>
        <p:spPr>
          <a:xfrm>
            <a:off x="6955077" y="1215025"/>
            <a:ext cx="1827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perturbation</a:t>
            </a:r>
          </a:p>
        </p:txBody>
      </p:sp>
      <p:sp>
        <p:nvSpPr>
          <p:cNvPr id="30" name="ZoneTexte 1">
            <a:extLst>
              <a:ext uri="{FF2B5EF4-FFF2-40B4-BE49-F238E27FC236}">
                <a16:creationId xmlns:a16="http://schemas.microsoft.com/office/drawing/2014/main" id="{7FDD61DC-7850-4279-A45B-6D82AD26C79A}"/>
              </a:ext>
            </a:extLst>
          </p:cNvPr>
          <p:cNvSpPr txBox="1"/>
          <p:nvPr/>
        </p:nvSpPr>
        <p:spPr>
          <a:xfrm>
            <a:off x="58580" y="14320"/>
            <a:ext cx="7072782" cy="1015663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89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wrap="square" rtlCol="0">
            <a:spAutoFit/>
          </a:bodyPr>
          <a:lstStyle/>
          <a:p>
            <a:r>
              <a:rPr lang="fr-FR" sz="6000" dirty="0">
                <a:solidFill>
                  <a:schemeClr val="bg1"/>
                </a:solidFill>
                <a:latin typeface="Bernard MT Condensed" panose="02050806060905020404" pitchFamily="18" charset="0"/>
              </a:rPr>
              <a:t> Exemple d’application</a:t>
            </a:r>
          </a:p>
        </p:txBody>
      </p:sp>
    </p:spTree>
    <p:extLst>
      <p:ext uri="{BB962C8B-B14F-4D97-AF65-F5344CB8AC3E}">
        <p14:creationId xmlns:p14="http://schemas.microsoft.com/office/powerpoint/2010/main" val="223377967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0" y="0"/>
            <a:ext cx="9056913" cy="1015663"/>
          </a:xfrm>
          <a:prstGeom prst="rect">
            <a:avLst/>
          </a:prstGeom>
          <a:gradFill>
            <a:gsLst>
              <a:gs pos="100000">
                <a:schemeClr val="bg1">
                  <a:lumMod val="65000"/>
                </a:schemeClr>
              </a:gs>
              <a:gs pos="56000">
                <a:schemeClr val="bg2">
                  <a:lumMod val="50000"/>
                </a:schemeClr>
              </a:gs>
              <a:gs pos="100000">
                <a:schemeClr val="accent3">
                  <a:lumMod val="75000"/>
                </a:schemeClr>
              </a:gs>
              <a:gs pos="78000">
                <a:schemeClr val="bg1">
                  <a:lumMod val="65000"/>
                </a:schemeClr>
              </a:gs>
            </a:gsLst>
            <a:path path="circle">
              <a:fillToRect l="50000" t="50000" r="50000" b="50000"/>
            </a:path>
          </a:gradFill>
        </p:spPr>
        <p:txBody>
          <a:bodyPr wrap="square" rtlCol="0">
            <a:spAutoFit/>
          </a:bodyPr>
          <a:lstStyle/>
          <a:p>
            <a:r>
              <a:rPr lang="fr-FR" sz="6000" dirty="0">
                <a:solidFill>
                  <a:schemeClr val="bg1"/>
                </a:solidFill>
                <a:latin typeface="Bernard MT Condensed" panose="02050806060905020404" pitchFamily="18" charset="0"/>
              </a:rPr>
              <a:t> </a:t>
            </a:r>
            <a:r>
              <a:rPr lang="fr-FR" sz="4800" dirty="0">
                <a:solidFill>
                  <a:schemeClr val="bg1"/>
                </a:solidFill>
                <a:latin typeface="Bernard MT Condensed" panose="02050806060905020404" pitchFamily="18" charset="0"/>
              </a:rPr>
              <a:t>Les performances du système asservi </a:t>
            </a:r>
          </a:p>
        </p:txBody>
      </p:sp>
      <p:cxnSp>
        <p:nvCxnSpPr>
          <p:cNvPr id="6" name="Connecteur droit 5"/>
          <p:cNvCxnSpPr>
            <a:cxnSpLocks/>
          </p:cNvCxnSpPr>
          <p:nvPr/>
        </p:nvCxnSpPr>
        <p:spPr>
          <a:xfrm>
            <a:off x="1906360" y="1352550"/>
            <a:ext cx="8279947" cy="5539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eur droit avec flèche 7"/>
          <p:cNvCxnSpPr/>
          <p:nvPr/>
        </p:nvCxnSpPr>
        <p:spPr>
          <a:xfrm>
            <a:off x="1906360" y="1362075"/>
            <a:ext cx="0" cy="523875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avec flèche 9"/>
          <p:cNvCxnSpPr/>
          <p:nvPr/>
        </p:nvCxnSpPr>
        <p:spPr>
          <a:xfrm>
            <a:off x="10186307" y="1407940"/>
            <a:ext cx="0" cy="473639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avec flèche 11"/>
          <p:cNvCxnSpPr/>
          <p:nvPr/>
        </p:nvCxnSpPr>
        <p:spPr>
          <a:xfrm>
            <a:off x="5819775" y="1362075"/>
            <a:ext cx="9525" cy="473639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381FBCED-A0BB-4062-8A4F-1A35081B6768}"/>
              </a:ext>
            </a:extLst>
          </p:cNvPr>
          <p:cNvSpPr/>
          <p:nvPr/>
        </p:nvSpPr>
        <p:spPr>
          <a:xfrm>
            <a:off x="784727" y="1895475"/>
            <a:ext cx="2243266" cy="779689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b="1" i="1" cap="none" spc="0" dirty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</a:rPr>
              <a:t>La rapidité 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2A433CF-95C5-4593-8E0A-41E2B83579DD}"/>
              </a:ext>
            </a:extLst>
          </p:cNvPr>
          <p:cNvSpPr/>
          <p:nvPr/>
        </p:nvSpPr>
        <p:spPr>
          <a:xfrm>
            <a:off x="9163996" y="1881578"/>
            <a:ext cx="2243277" cy="779689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b="1" i="1" cap="none" spc="0" dirty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</a:rPr>
              <a:t>La stabilité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C2AB40B-4C10-4958-8127-62A673FF6CC4}"/>
              </a:ext>
            </a:extLst>
          </p:cNvPr>
          <p:cNvSpPr/>
          <p:nvPr/>
        </p:nvSpPr>
        <p:spPr>
          <a:xfrm>
            <a:off x="4704522" y="1881579"/>
            <a:ext cx="2393553" cy="779689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b="1" i="1" cap="none" spc="0" dirty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</a:rPr>
              <a:t>La précision</a:t>
            </a:r>
          </a:p>
        </p:txBody>
      </p:sp>
      <p:pic>
        <p:nvPicPr>
          <p:cNvPr id="14" name="Image 4">
            <a:extLst>
              <a:ext uri="{FF2B5EF4-FFF2-40B4-BE49-F238E27FC236}">
                <a16:creationId xmlns:a16="http://schemas.microsoft.com/office/drawing/2014/main" id="{8A770574-336F-4319-A8E7-F4AE4871646A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2733" y="2852065"/>
            <a:ext cx="3726167" cy="32972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Image 125">
            <a:extLst>
              <a:ext uri="{FF2B5EF4-FFF2-40B4-BE49-F238E27FC236}">
                <a16:creationId xmlns:a16="http://schemas.microsoft.com/office/drawing/2014/main" id="{AE2F6828-44AB-4AA3-AE7D-6531F939587B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3404" y="2852065"/>
            <a:ext cx="3742454" cy="32972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Image 134">
            <a:extLst>
              <a:ext uri="{FF2B5EF4-FFF2-40B4-BE49-F238E27FC236}">
                <a16:creationId xmlns:a16="http://schemas.microsoft.com/office/drawing/2014/main" id="{11E5C989-F0D0-42D9-906C-04500634450F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233" y="2852065"/>
            <a:ext cx="4020296" cy="32972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7" name="Connecteur droit avec flèche 9">
            <a:extLst>
              <a:ext uri="{FF2B5EF4-FFF2-40B4-BE49-F238E27FC236}">
                <a16:creationId xmlns:a16="http://schemas.microsoft.com/office/drawing/2014/main" id="{DCFEF0F6-93EE-44F3-844D-F5EF01AC1300}"/>
              </a:ext>
            </a:extLst>
          </p:cNvPr>
          <p:cNvCxnSpPr/>
          <p:nvPr/>
        </p:nvCxnSpPr>
        <p:spPr>
          <a:xfrm>
            <a:off x="10186307" y="1421836"/>
            <a:ext cx="0" cy="473639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513340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1" grpId="0" animBg="1"/>
      <p:bldP spid="1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6397A55C-B099-43D2-8B11-8555557901F7}"/>
              </a:ext>
            </a:extLst>
          </p:cNvPr>
          <p:cNvSpPr/>
          <p:nvPr/>
        </p:nvSpPr>
        <p:spPr>
          <a:xfrm>
            <a:off x="3032760" y="365760"/>
            <a:ext cx="6126480" cy="6126480"/>
          </a:xfrm>
          <a:prstGeom prst="ellipse">
            <a:avLst/>
          </a:prstGeom>
          <a:solidFill>
            <a:srgbClr val="ADABAF">
              <a:alpha val="76000"/>
            </a:srgbClr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M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DE65FD-D350-4C43-B0D8-AF50BA2D62A3}"/>
              </a:ext>
            </a:extLst>
          </p:cNvPr>
          <p:cNvSpPr txBox="1"/>
          <p:nvPr/>
        </p:nvSpPr>
        <p:spPr>
          <a:xfrm>
            <a:off x="3544825" y="3044279"/>
            <a:ext cx="513471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" marR="5080" indent="252729" algn="ctr">
              <a:lnSpc>
                <a:spcPct val="100000"/>
              </a:lnSpc>
              <a:spcBef>
                <a:spcPts val="100"/>
              </a:spcBef>
            </a:pPr>
            <a:r>
              <a:rPr lang="fr-FR" sz="7200" dirty="0">
                <a:solidFill>
                  <a:schemeClr val="bg1"/>
                </a:solidFill>
                <a:latin typeface="Bernard MT Condensed" panose="02050806060905020404" pitchFamily="18" charset="0"/>
              </a:rPr>
              <a:t>Etude</a:t>
            </a:r>
            <a:r>
              <a:rPr lang="fr-FR" sz="7200" b="1" spc="-5" dirty="0">
                <a:latin typeface="Arial"/>
                <a:cs typeface="Arial"/>
              </a:rPr>
              <a:t> </a:t>
            </a:r>
            <a:r>
              <a:rPr lang="fr-FR" sz="7200" dirty="0">
                <a:solidFill>
                  <a:schemeClr val="bg1"/>
                </a:solidFill>
                <a:latin typeface="Bernard MT Condensed" panose="02050806060905020404" pitchFamily="18" charset="0"/>
              </a:rPr>
              <a:t>théorique</a:t>
            </a:r>
            <a:endParaRPr lang="fr-MA" sz="7200" dirty="0">
              <a:solidFill>
                <a:schemeClr val="bg1"/>
              </a:solidFill>
              <a:latin typeface="Bernard MT Condensed" panose="02050806060905020404" pitchFamily="18" charset="0"/>
            </a:endParaRPr>
          </a:p>
        </p:txBody>
      </p:sp>
      <p:pic>
        <p:nvPicPr>
          <p:cNvPr id="3" name="Graphic 2" descr="Presentation with org chart">
            <a:extLst>
              <a:ext uri="{FF2B5EF4-FFF2-40B4-BE49-F238E27FC236}">
                <a16:creationId xmlns:a16="http://schemas.microsoft.com/office/drawing/2014/main" id="{D8FA2206-FE8D-4644-8373-BA100047D1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15892" y="1284064"/>
            <a:ext cx="1760215" cy="1760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221827"/>
      </p:ext>
    </p:extLst>
  </p:cSld>
  <p:clrMapOvr>
    <a:masterClrMapping/>
  </p:clrMapOvr>
  <p:transition spd="slow" advTm="0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EC51B8E7-FC59-4DE4-A562-3F0D2B67A291}"/>
              </a:ext>
            </a:extLst>
          </p:cNvPr>
          <p:cNvSpPr/>
          <p:nvPr/>
        </p:nvSpPr>
        <p:spPr>
          <a:xfrm>
            <a:off x="-1181100" y="-2971800"/>
            <a:ext cx="14782800" cy="12725400"/>
          </a:xfrm>
          <a:prstGeom prst="ellipse">
            <a:avLst/>
          </a:prstGeom>
          <a:noFill/>
          <a:ln w="1270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MA"/>
          </a:p>
        </p:txBody>
      </p:sp>
      <p:sp>
        <p:nvSpPr>
          <p:cNvPr id="14" name="ZoneTexte 4">
            <a:extLst>
              <a:ext uri="{FF2B5EF4-FFF2-40B4-BE49-F238E27FC236}">
                <a16:creationId xmlns:a16="http://schemas.microsoft.com/office/drawing/2014/main" id="{75EE9445-3240-4FA8-8520-F7B1EB685777}"/>
              </a:ext>
            </a:extLst>
          </p:cNvPr>
          <p:cNvSpPr txBox="1"/>
          <p:nvPr/>
        </p:nvSpPr>
        <p:spPr>
          <a:xfrm>
            <a:off x="604156" y="1132465"/>
            <a:ext cx="4896758" cy="523220"/>
          </a:xfrm>
          <a:prstGeom prst="rect">
            <a:avLst/>
          </a:prstGeom>
          <a:gradFill>
            <a:gsLst>
              <a:gs pos="0">
                <a:schemeClr val="bg1">
                  <a:lumMod val="50000"/>
                </a:schemeClr>
              </a:gs>
              <a:gs pos="30000">
                <a:schemeClr val="bg1">
                  <a:lumMod val="50000"/>
                </a:schemeClr>
              </a:gs>
              <a:gs pos="100000">
                <a:schemeClr val="accent3">
                  <a:lumMod val="75000"/>
                </a:schemeClr>
              </a:gs>
              <a:gs pos="45000">
                <a:schemeClr val="bg2">
                  <a:lumMod val="50000"/>
                </a:schemeClr>
              </a:gs>
            </a:gsLst>
            <a:path path="circle">
              <a:fillToRect l="50000" t="50000" r="50000" b="50000"/>
            </a:path>
          </a:gradFill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fr-FR" sz="2800" dirty="0">
                <a:solidFill>
                  <a:schemeClr val="bg1"/>
                </a:solidFill>
                <a:latin typeface="Bernard MT Condensed" panose="02050806060905020404" pitchFamily="18" charset="0"/>
              </a:rPr>
              <a:t>La Définition des actions PID : </a:t>
            </a:r>
          </a:p>
        </p:txBody>
      </p:sp>
      <p:sp>
        <p:nvSpPr>
          <p:cNvPr id="15" name="ZoneTexte 1">
            <a:extLst>
              <a:ext uri="{FF2B5EF4-FFF2-40B4-BE49-F238E27FC236}">
                <a16:creationId xmlns:a16="http://schemas.microsoft.com/office/drawing/2014/main" id="{41F9E671-4A4E-49EC-BB64-BE8F09B51BF2}"/>
              </a:ext>
            </a:extLst>
          </p:cNvPr>
          <p:cNvSpPr txBox="1"/>
          <p:nvPr/>
        </p:nvSpPr>
        <p:spPr>
          <a:xfrm>
            <a:off x="0" y="0"/>
            <a:ext cx="9056913" cy="1015663"/>
          </a:xfrm>
          <a:prstGeom prst="rect">
            <a:avLst/>
          </a:prstGeom>
          <a:gradFill>
            <a:gsLst>
              <a:gs pos="100000">
                <a:schemeClr val="bg1">
                  <a:lumMod val="50000"/>
                </a:schemeClr>
              </a:gs>
              <a:gs pos="56000">
                <a:schemeClr val="bg2">
                  <a:lumMod val="50000"/>
                </a:schemeClr>
              </a:gs>
              <a:gs pos="83000">
                <a:schemeClr val="accent3">
                  <a:lumMod val="75000"/>
                </a:schemeClr>
              </a:gs>
              <a:gs pos="74000">
                <a:schemeClr val="bg1">
                  <a:lumMod val="50000"/>
                </a:schemeClr>
              </a:gs>
            </a:gsLst>
            <a:path path="circle">
              <a:fillToRect l="50000" t="50000" r="50000" b="50000"/>
            </a:path>
          </a:gradFill>
        </p:spPr>
        <p:txBody>
          <a:bodyPr wrap="square" rtlCol="0">
            <a:spAutoFit/>
          </a:bodyPr>
          <a:lstStyle/>
          <a:p>
            <a:r>
              <a:rPr lang="fr-FR" sz="6000" dirty="0">
                <a:solidFill>
                  <a:schemeClr val="bg1"/>
                </a:solidFill>
                <a:latin typeface="Bernard MT Condensed" panose="02050806060905020404" pitchFamily="18" charset="0"/>
              </a:rPr>
              <a:t> </a:t>
            </a:r>
            <a:r>
              <a:rPr lang="fr-FR" sz="4800" dirty="0">
                <a:solidFill>
                  <a:schemeClr val="bg1"/>
                </a:solidFill>
                <a:latin typeface="Bernard MT Condensed" panose="02050806060905020404" pitchFamily="18" charset="0"/>
              </a:rPr>
              <a:t>La régulation d’automatique PID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190B1170-56F8-4A0F-99C6-5F89A7120CB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97950284"/>
              </p:ext>
            </p:extLst>
          </p:nvPr>
        </p:nvGraphicFramePr>
        <p:xfrm>
          <a:off x="2409371" y="1772487"/>
          <a:ext cx="7373259" cy="50254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683075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Graphical user interface, chart, line chart&#10;&#10;Description automatically generated">
            <a:extLst>
              <a:ext uri="{FF2B5EF4-FFF2-40B4-BE49-F238E27FC236}">
                <a16:creationId xmlns:a16="http://schemas.microsoft.com/office/drawing/2014/main" id="{51ACE934-B52C-44D2-8F79-B25AB5FAA9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20181" y="-1321680"/>
            <a:ext cx="18032361" cy="10138253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</p:pic>
      <p:pic>
        <p:nvPicPr>
          <p:cNvPr id="24" name="Image 6">
            <a:extLst>
              <a:ext uri="{FF2B5EF4-FFF2-40B4-BE49-F238E27FC236}">
                <a16:creationId xmlns:a16="http://schemas.microsoft.com/office/drawing/2014/main" id="{AE1D8BFC-8DD9-4832-9DF3-74565615E818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 rot="1196661">
            <a:off x="3942058" y="3275389"/>
            <a:ext cx="823559" cy="2062275"/>
          </a:xfrm>
          <a:prstGeom prst="rect">
            <a:avLst/>
          </a:prstGeom>
          <a:gradFill>
            <a:gsLst>
              <a:gs pos="0">
                <a:srgbClr val="5B9BD5">
                  <a:lumMod val="5000"/>
                  <a:lumOff val="95000"/>
                </a:srgbClr>
              </a:gs>
              <a:gs pos="74000">
                <a:srgbClr val="5B9BD5">
                  <a:lumMod val="45000"/>
                  <a:lumOff val="55000"/>
                </a:srgbClr>
              </a:gs>
              <a:gs pos="83000">
                <a:srgbClr val="5B9BD5">
                  <a:lumMod val="45000"/>
                  <a:lumOff val="55000"/>
                </a:srgbClr>
              </a:gs>
              <a:gs pos="100000">
                <a:srgbClr val="5B9BD5">
                  <a:lumMod val="30000"/>
                  <a:lumOff val="70000"/>
                </a:srgbClr>
              </a:gs>
            </a:gsLst>
            <a:lin ang="5400000" scaled="1"/>
          </a:gradFill>
          <a:ln>
            <a:noFill/>
          </a:ln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7A8DB4D9-99AE-4A69-A11E-3CE2CC69D203}"/>
              </a:ext>
            </a:extLst>
          </p:cNvPr>
          <p:cNvSpPr txBox="1"/>
          <p:nvPr/>
        </p:nvSpPr>
        <p:spPr>
          <a:xfrm>
            <a:off x="4292549" y="2917441"/>
            <a:ext cx="4299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 dirty="0"/>
              <a:t>P</a:t>
            </a:r>
          </a:p>
        </p:txBody>
      </p:sp>
      <p:pic>
        <p:nvPicPr>
          <p:cNvPr id="26" name="Image 7">
            <a:extLst>
              <a:ext uri="{FF2B5EF4-FFF2-40B4-BE49-F238E27FC236}">
                <a16:creationId xmlns:a16="http://schemas.microsoft.com/office/drawing/2014/main" id="{44B01D4E-5E88-43F4-8CC2-171363D95224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5003217" y="3272468"/>
            <a:ext cx="1039937" cy="2143814"/>
          </a:xfrm>
          <a:prstGeom prst="rect">
            <a:avLst/>
          </a:prstGeom>
        </p:spPr>
      </p:pic>
      <p:sp>
        <p:nvSpPr>
          <p:cNvPr id="27" name="Forme libre 8">
            <a:extLst>
              <a:ext uri="{FF2B5EF4-FFF2-40B4-BE49-F238E27FC236}">
                <a16:creationId xmlns:a16="http://schemas.microsoft.com/office/drawing/2014/main" id="{1B2F6EC0-2958-4D03-B15B-AFEE9BA63920}"/>
              </a:ext>
            </a:extLst>
          </p:cNvPr>
          <p:cNvSpPr/>
          <p:nvPr/>
        </p:nvSpPr>
        <p:spPr>
          <a:xfrm>
            <a:off x="5123136" y="2050559"/>
            <a:ext cx="800100" cy="2292423"/>
          </a:xfrm>
          <a:custGeom>
            <a:avLst/>
            <a:gdLst>
              <a:gd name="connsiteX0" fmla="*/ 69849 w 1639371"/>
              <a:gd name="connsiteY0" fmla="*/ 0 h 2697480"/>
              <a:gd name="connsiteX1" fmla="*/ 176529 w 1639371"/>
              <a:gd name="connsiteY1" fmla="*/ 746760 h 2697480"/>
              <a:gd name="connsiteX2" fmla="*/ 1593849 w 1639371"/>
              <a:gd name="connsiteY2" fmla="*/ 1859280 h 2697480"/>
              <a:gd name="connsiteX3" fmla="*/ 1151889 w 1639371"/>
              <a:gd name="connsiteY3" fmla="*/ 2697480 h 2697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39371" h="2697480">
                <a:moveTo>
                  <a:pt x="69849" y="0"/>
                </a:moveTo>
                <a:cubicBezTo>
                  <a:pt x="-3811" y="218440"/>
                  <a:pt x="-77471" y="436880"/>
                  <a:pt x="176529" y="746760"/>
                </a:cubicBezTo>
                <a:cubicBezTo>
                  <a:pt x="430529" y="1056640"/>
                  <a:pt x="1431289" y="1534160"/>
                  <a:pt x="1593849" y="1859280"/>
                </a:cubicBezTo>
                <a:cubicBezTo>
                  <a:pt x="1756409" y="2184400"/>
                  <a:pt x="1454149" y="2440940"/>
                  <a:pt x="1151889" y="2697480"/>
                </a:cubicBezTo>
              </a:path>
            </a:pathLst>
          </a:custGeom>
          <a:ln w="38100">
            <a:solidFill>
              <a:schemeClr val="tx1"/>
            </a:solidFill>
            <a:headEnd type="oval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endParaRPr lang="fr-FR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85D592B-6BC2-441E-A1F2-00DD3FAF09E7}"/>
              </a:ext>
            </a:extLst>
          </p:cNvPr>
          <p:cNvSpPr txBox="1"/>
          <p:nvPr/>
        </p:nvSpPr>
        <p:spPr>
          <a:xfrm>
            <a:off x="5261419" y="3187348"/>
            <a:ext cx="4764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b="1" dirty="0"/>
              <a:t>D</a:t>
            </a:r>
          </a:p>
        </p:txBody>
      </p:sp>
      <p:pic>
        <p:nvPicPr>
          <p:cNvPr id="29" name="Image 9">
            <a:extLst>
              <a:ext uri="{FF2B5EF4-FFF2-40B4-BE49-F238E27FC236}">
                <a16:creationId xmlns:a16="http://schemas.microsoft.com/office/drawing/2014/main" id="{EC78D83D-8920-4525-8653-87FC47215DE3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6663006" y="3429000"/>
            <a:ext cx="1158630" cy="187452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441871A7-578B-4C0E-A1EE-25294C8FAC80}"/>
              </a:ext>
            </a:extLst>
          </p:cNvPr>
          <p:cNvSpPr txBox="1"/>
          <p:nvPr/>
        </p:nvSpPr>
        <p:spPr>
          <a:xfrm>
            <a:off x="7513538" y="3833679"/>
            <a:ext cx="3080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b="1" dirty="0"/>
              <a:t>I</a:t>
            </a:r>
          </a:p>
        </p:txBody>
      </p:sp>
      <p:sp>
        <p:nvSpPr>
          <p:cNvPr id="31" name="ZoneTexte 4">
            <a:extLst>
              <a:ext uri="{FF2B5EF4-FFF2-40B4-BE49-F238E27FC236}">
                <a16:creationId xmlns:a16="http://schemas.microsoft.com/office/drawing/2014/main" id="{26A6C6AD-4ED2-458A-9B15-1107AAAA08ED}"/>
              </a:ext>
            </a:extLst>
          </p:cNvPr>
          <p:cNvSpPr txBox="1"/>
          <p:nvPr/>
        </p:nvSpPr>
        <p:spPr>
          <a:xfrm>
            <a:off x="106459" y="152716"/>
            <a:ext cx="4896758" cy="523220"/>
          </a:xfrm>
          <a:prstGeom prst="rect">
            <a:avLst/>
          </a:prstGeom>
          <a:gradFill>
            <a:gsLst>
              <a:gs pos="0">
                <a:schemeClr val="bg1">
                  <a:lumMod val="50000"/>
                </a:schemeClr>
              </a:gs>
              <a:gs pos="30000">
                <a:schemeClr val="bg1">
                  <a:lumMod val="50000"/>
                </a:schemeClr>
              </a:gs>
              <a:gs pos="100000">
                <a:schemeClr val="accent3">
                  <a:lumMod val="75000"/>
                </a:schemeClr>
              </a:gs>
              <a:gs pos="45000">
                <a:schemeClr val="bg2">
                  <a:lumMod val="50000"/>
                </a:schemeClr>
              </a:gs>
            </a:gsLst>
            <a:path path="circle">
              <a:fillToRect l="50000" t="50000" r="50000" b="50000"/>
            </a:path>
          </a:gradFill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fr-FR" sz="2800" dirty="0">
                <a:solidFill>
                  <a:schemeClr val="bg1"/>
                </a:solidFill>
                <a:latin typeface="Bernard MT Condensed" panose="02050806060905020404" pitchFamily="18" charset="0"/>
              </a:rPr>
              <a:t>L'analogie des actions PID  : </a:t>
            </a:r>
          </a:p>
        </p:txBody>
      </p:sp>
    </p:spTree>
    <p:extLst>
      <p:ext uri="{BB962C8B-B14F-4D97-AF65-F5344CB8AC3E}">
        <p14:creationId xmlns:p14="http://schemas.microsoft.com/office/powerpoint/2010/main" val="22491248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7" grpId="0" animBg="1"/>
      <p:bldP spid="28" grpId="0"/>
      <p:bldP spid="3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4">
            <a:extLst>
              <a:ext uri="{FF2B5EF4-FFF2-40B4-BE49-F238E27FC236}">
                <a16:creationId xmlns:a16="http://schemas.microsoft.com/office/drawing/2014/main" id="{B5C21D39-54C2-4438-B874-E94F232125B5}"/>
              </a:ext>
            </a:extLst>
          </p:cNvPr>
          <p:cNvSpPr txBox="1"/>
          <p:nvPr/>
        </p:nvSpPr>
        <p:spPr>
          <a:xfrm>
            <a:off x="421276" y="400945"/>
            <a:ext cx="4896758" cy="523220"/>
          </a:xfrm>
          <a:prstGeom prst="rect">
            <a:avLst/>
          </a:prstGeom>
          <a:gradFill>
            <a:gsLst>
              <a:gs pos="0">
                <a:schemeClr val="bg1">
                  <a:lumMod val="50000"/>
                </a:schemeClr>
              </a:gs>
              <a:gs pos="30000">
                <a:schemeClr val="bg1">
                  <a:lumMod val="50000"/>
                </a:schemeClr>
              </a:gs>
              <a:gs pos="100000">
                <a:schemeClr val="accent3">
                  <a:lumMod val="75000"/>
                </a:schemeClr>
              </a:gs>
              <a:gs pos="45000">
                <a:schemeClr val="bg2">
                  <a:lumMod val="50000"/>
                </a:schemeClr>
              </a:gs>
            </a:gsLst>
            <a:path path="circle">
              <a:fillToRect l="50000" t="50000" r="50000" b="50000"/>
            </a:path>
          </a:gradFill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fr-FR" sz="2800" dirty="0">
                <a:solidFill>
                  <a:schemeClr val="bg1"/>
                </a:solidFill>
                <a:latin typeface="Bernard MT Condensed" panose="02050806060905020404" pitchFamily="18" charset="0"/>
              </a:rPr>
              <a:t>Simulation des actions PID : </a:t>
            </a:r>
          </a:p>
        </p:txBody>
      </p:sp>
      <p:pic>
        <p:nvPicPr>
          <p:cNvPr id="4" name="Picture 3">
            <a:hlinkClick r:id="rId3" action="ppaction://hlinkfile"/>
            <a:extLst>
              <a:ext uri="{FF2B5EF4-FFF2-40B4-BE49-F238E27FC236}">
                <a16:creationId xmlns:a16="http://schemas.microsoft.com/office/drawing/2014/main" id="{3F6D7559-9D7B-4646-82E8-2DBFF1CA81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8363" y="1253613"/>
            <a:ext cx="7335274" cy="443789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442234128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4">
            <a:extLst>
              <a:ext uri="{FF2B5EF4-FFF2-40B4-BE49-F238E27FC236}">
                <a16:creationId xmlns:a16="http://schemas.microsoft.com/office/drawing/2014/main" id="{95FCA8DD-CEAB-4418-B15A-3F5B0CE11C7E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594" y="1453415"/>
            <a:ext cx="5675829" cy="4139003"/>
          </a:xfrm>
          <a:prstGeom prst="rect">
            <a:avLst/>
          </a:prstGeom>
          <a:pattFill prst="pct90">
            <a:fgClr>
              <a:sysClr val="windowText" lastClr="000000"/>
            </a:fgClr>
            <a:bgClr>
              <a:sysClr val="window" lastClr="FFFFFF"/>
            </a:bgClr>
          </a:pattFill>
          <a:ln>
            <a:noFill/>
          </a:ln>
        </p:spPr>
      </p:pic>
      <p:pic>
        <p:nvPicPr>
          <p:cNvPr id="6" name="Image 1">
            <a:extLst>
              <a:ext uri="{FF2B5EF4-FFF2-40B4-BE49-F238E27FC236}">
                <a16:creationId xmlns:a16="http://schemas.microsoft.com/office/drawing/2014/main" id="{54E14FF7-EEDD-4E03-AD00-F1EB313DC9C1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0579" y="1453414"/>
            <a:ext cx="5485765" cy="4139003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ZoneTexte 4">
            <a:extLst>
              <a:ext uri="{FF2B5EF4-FFF2-40B4-BE49-F238E27FC236}">
                <a16:creationId xmlns:a16="http://schemas.microsoft.com/office/drawing/2014/main" id="{58037841-8987-40C6-8725-DFAF18BE86BD}"/>
              </a:ext>
            </a:extLst>
          </p:cNvPr>
          <p:cNvSpPr txBox="1"/>
          <p:nvPr/>
        </p:nvSpPr>
        <p:spPr>
          <a:xfrm>
            <a:off x="421276" y="400945"/>
            <a:ext cx="6767315" cy="523220"/>
          </a:xfrm>
          <a:prstGeom prst="rect">
            <a:avLst/>
          </a:prstGeom>
          <a:gradFill>
            <a:gsLst>
              <a:gs pos="0">
                <a:schemeClr val="bg1">
                  <a:lumMod val="50000"/>
                </a:schemeClr>
              </a:gs>
              <a:gs pos="30000">
                <a:schemeClr val="bg1">
                  <a:lumMod val="50000"/>
                </a:schemeClr>
              </a:gs>
              <a:gs pos="100000">
                <a:schemeClr val="accent3">
                  <a:lumMod val="75000"/>
                </a:schemeClr>
              </a:gs>
              <a:gs pos="45000">
                <a:schemeClr val="bg2">
                  <a:lumMod val="50000"/>
                </a:schemeClr>
              </a:gs>
            </a:gsLst>
            <a:path path="circle">
              <a:fillToRect l="50000" t="50000" r="50000" b="50000"/>
            </a:path>
          </a:gradFill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fr-FR" sz="2800" dirty="0">
                <a:solidFill>
                  <a:schemeClr val="bg1"/>
                </a:solidFill>
                <a:latin typeface="Bernard MT Condensed" panose="02050806060905020404" pitchFamily="18" charset="0"/>
              </a:rPr>
              <a:t> Approximation Numérique des actions PID : </a:t>
            </a:r>
          </a:p>
        </p:txBody>
      </p:sp>
      <p:pic>
        <p:nvPicPr>
          <p:cNvPr id="8" name="Image 6">
            <a:extLst>
              <a:ext uri="{FF2B5EF4-FFF2-40B4-BE49-F238E27FC236}">
                <a16:creationId xmlns:a16="http://schemas.microsoft.com/office/drawing/2014/main" id="{6B66E549-012E-4570-A3CA-20C10861C93E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6096000" y="5634709"/>
            <a:ext cx="5530344" cy="864638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Image 12">
            <a:extLst>
              <a:ext uri="{FF2B5EF4-FFF2-40B4-BE49-F238E27FC236}">
                <a16:creationId xmlns:a16="http://schemas.microsoft.com/office/drawing/2014/main" id="{90064A44-7A9F-49EF-ABC9-E28E11907070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375594" y="5690781"/>
            <a:ext cx="5530344" cy="808566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781922774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4">
            <a:extLst>
              <a:ext uri="{FF2B5EF4-FFF2-40B4-BE49-F238E27FC236}">
                <a16:creationId xmlns:a16="http://schemas.microsoft.com/office/drawing/2014/main" id="{04F0DC08-8E5A-400C-BBC6-9BD4435BAF2B}"/>
              </a:ext>
            </a:extLst>
          </p:cNvPr>
          <p:cNvSpPr txBox="1"/>
          <p:nvPr/>
        </p:nvSpPr>
        <p:spPr>
          <a:xfrm>
            <a:off x="421275" y="400945"/>
            <a:ext cx="7217481" cy="523220"/>
          </a:xfrm>
          <a:prstGeom prst="rect">
            <a:avLst/>
          </a:prstGeom>
          <a:gradFill>
            <a:gsLst>
              <a:gs pos="0">
                <a:schemeClr val="bg1">
                  <a:lumMod val="50000"/>
                </a:schemeClr>
              </a:gs>
              <a:gs pos="30000">
                <a:schemeClr val="bg1">
                  <a:lumMod val="50000"/>
                </a:schemeClr>
              </a:gs>
              <a:gs pos="100000">
                <a:schemeClr val="accent3">
                  <a:lumMod val="75000"/>
                </a:schemeClr>
              </a:gs>
              <a:gs pos="45000">
                <a:schemeClr val="bg2">
                  <a:lumMod val="50000"/>
                </a:schemeClr>
              </a:gs>
            </a:gsLst>
            <a:path path="circle">
              <a:fillToRect l="50000" t="50000" r="50000" b="50000"/>
            </a:path>
          </a:gradFill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fr-FR" sz="2800" dirty="0">
                <a:solidFill>
                  <a:schemeClr val="bg1"/>
                </a:solidFill>
                <a:latin typeface="Bernard MT Condensed" panose="02050806060905020404" pitchFamily="18" charset="0"/>
              </a:rPr>
              <a:t> Les expressions de régulateur PID Numérique : </a:t>
            </a:r>
          </a:p>
        </p:txBody>
      </p:sp>
      <p:pic>
        <p:nvPicPr>
          <p:cNvPr id="3" name="Image 11">
            <a:extLst>
              <a:ext uri="{FF2B5EF4-FFF2-40B4-BE49-F238E27FC236}">
                <a16:creationId xmlns:a16="http://schemas.microsoft.com/office/drawing/2014/main" id="{FC4B350B-9ACE-4850-AEA6-7C3435D442F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715672" y="3533373"/>
            <a:ext cx="8145779" cy="2560245"/>
          </a:xfrm>
          <a:prstGeom prst="rect">
            <a:avLst/>
          </a:prstGeom>
          <a:pattFill prst="pct5">
            <a:fgClr>
              <a:sysClr val="windowText" lastClr="000000"/>
            </a:fgClr>
            <a:bgClr>
              <a:schemeClr val="bg1"/>
            </a:bgClr>
          </a:pattFill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48BCA31-ED44-446B-9409-77D76D969195}"/>
                  </a:ext>
                </a:extLst>
              </p:cNvPr>
              <p:cNvSpPr txBox="1"/>
              <p:nvPr/>
            </p:nvSpPr>
            <p:spPr>
              <a:xfrm>
                <a:off x="3678192" y="2353126"/>
                <a:ext cx="3504486" cy="523220"/>
              </a:xfrm>
              <a:prstGeom prst="rect">
                <a:avLst/>
              </a:prstGeom>
              <a:pattFill prst="pct5">
                <a:fgClr>
                  <a:sysClr val="windowText" lastClr="000000"/>
                </a:fgClr>
                <a:bgClr>
                  <a:schemeClr val="bg1"/>
                </a:bgClr>
              </a:pattFill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sz="2800" b="1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𝑫</m:t>
                    </m:r>
                    <m:r>
                      <a:rPr lang="fr-FR" sz="28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fr-FR" sz="2800" b="1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𝜺</m:t>
                    </m:r>
                    <m:r>
                      <a:rPr lang="fr-FR" sz="28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fr-FR" sz="2800" b="1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𝒌</m:t>
                    </m:r>
                    <m:r>
                      <a:rPr lang="fr-FR" sz="28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)</m:t>
                    </m:r>
                    <m:r>
                      <a:rPr lang="fr-FR" sz="28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−</m:t>
                    </m:r>
                    <m:r>
                      <a:rPr lang="fr-FR" sz="2800" b="1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𝜺</m:t>
                    </m:r>
                    <m:r>
                      <a:rPr lang="fr-FR" sz="28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fr-FR" sz="2800" b="1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𝒌</m:t>
                    </m:r>
                    <m:r>
                      <a:rPr lang="fr-FR" sz="28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−</m:t>
                    </m:r>
                    <m:r>
                      <a:rPr lang="fr-FR" sz="2800" b="1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𝟏</m:t>
                    </m:r>
                    <m:r>
                      <a:rPr lang="fr-FR" sz="28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fr-FR" sz="28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 </a:t>
                </a:r>
                <a:endParaRPr lang="fr-FR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48BCA31-ED44-446B-9409-77D76D9691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8192" y="2353126"/>
                <a:ext cx="3504486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98BA0BA-4779-4DDF-BEB9-6DB5BAA7D07C}"/>
                  </a:ext>
                </a:extLst>
              </p:cNvPr>
              <p:cNvSpPr txBox="1"/>
              <p:nvPr/>
            </p:nvSpPr>
            <p:spPr>
              <a:xfrm>
                <a:off x="1715672" y="1618068"/>
                <a:ext cx="1800666" cy="523220"/>
              </a:xfrm>
              <a:prstGeom prst="rect">
                <a:avLst/>
              </a:prstGeom>
              <a:pattFill prst="pct5">
                <a:fgClr>
                  <a:sysClr val="windowText" lastClr="000000"/>
                </a:fgClr>
                <a:bgClr>
                  <a:schemeClr val="bg1"/>
                </a:bgClr>
              </a:patt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1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𝑷</m:t>
                      </m:r>
                      <m:r>
                        <a:rPr lang="fr-FR" sz="280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fr-FR" sz="2800" b="1" i="1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𝜺</m:t>
                      </m:r>
                      <m:r>
                        <a:rPr lang="fr-FR" sz="280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fr-FR" sz="2800" b="1" i="1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𝒌</m:t>
                      </m:r>
                      <m:r>
                        <a:rPr lang="fr-FR" sz="280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fr-FR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98BA0BA-4779-4DDF-BEB9-6DB5BAA7D0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5672" y="1618068"/>
                <a:ext cx="1800666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28555AF-A4E9-450F-A353-9349061AF17F}"/>
                  </a:ext>
                </a:extLst>
              </p:cNvPr>
              <p:cNvSpPr txBox="1"/>
              <p:nvPr/>
            </p:nvSpPr>
            <p:spPr>
              <a:xfrm>
                <a:off x="7047000" y="1579468"/>
                <a:ext cx="2478157" cy="561820"/>
              </a:xfrm>
              <a:prstGeom prst="rect">
                <a:avLst/>
              </a:prstGeom>
              <a:pattFill prst="pct5">
                <a:fgClr>
                  <a:sysClr val="windowText" lastClr="000000"/>
                </a:fgClr>
                <a:bgClr>
                  <a:schemeClr val="bg1"/>
                </a:bgClr>
              </a:patt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1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𝑰</m:t>
                      </m:r>
                      <m:r>
                        <a:rPr lang="fr-FR" sz="280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sz="28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fr-FR" sz="2800" b="1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𝑰</m:t>
                          </m:r>
                        </m:e>
                        <m:sub>
                          <m:r>
                            <a:rPr lang="fr-FR" sz="2800" b="1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𝒑</m:t>
                          </m:r>
                        </m:sub>
                      </m:sSub>
                      <m:r>
                        <a:rPr lang="fr-FR" sz="280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fr-FR" sz="2800" b="1" i="1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𝜺</m:t>
                      </m:r>
                      <m:r>
                        <a:rPr lang="fr-FR" sz="280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fr-FR" sz="2800" b="1" i="1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𝒌</m:t>
                      </m:r>
                      <m:r>
                        <a:rPr lang="fr-FR" sz="280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fr-FR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28555AF-A4E9-450F-A353-9349061AF1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7000" y="1579468"/>
                <a:ext cx="2478157" cy="5618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6533162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4">
            <a:extLst>
              <a:ext uri="{FF2B5EF4-FFF2-40B4-BE49-F238E27FC236}">
                <a16:creationId xmlns:a16="http://schemas.microsoft.com/office/drawing/2014/main" id="{FBC46748-2552-4B1F-A5D6-BEB0CA2B0838}"/>
              </a:ext>
            </a:extLst>
          </p:cNvPr>
          <p:cNvSpPr txBox="1"/>
          <p:nvPr/>
        </p:nvSpPr>
        <p:spPr>
          <a:xfrm>
            <a:off x="421275" y="400945"/>
            <a:ext cx="11465925" cy="523220"/>
          </a:xfrm>
          <a:prstGeom prst="rect">
            <a:avLst/>
          </a:prstGeom>
          <a:gradFill>
            <a:gsLst>
              <a:gs pos="0">
                <a:schemeClr val="bg1">
                  <a:lumMod val="50000"/>
                </a:schemeClr>
              </a:gs>
              <a:gs pos="30000">
                <a:schemeClr val="bg1">
                  <a:lumMod val="50000"/>
                </a:schemeClr>
              </a:gs>
              <a:gs pos="100000">
                <a:schemeClr val="accent3">
                  <a:lumMod val="75000"/>
                </a:schemeClr>
              </a:gs>
              <a:gs pos="45000">
                <a:schemeClr val="bg2">
                  <a:lumMod val="50000"/>
                </a:schemeClr>
              </a:gs>
            </a:gsLst>
            <a:path path="circle">
              <a:fillToRect l="50000" t="50000" r="50000" b="50000"/>
            </a:path>
          </a:gradFill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fr-FR" sz="2800" dirty="0">
                <a:solidFill>
                  <a:schemeClr val="bg1"/>
                </a:solidFill>
                <a:latin typeface="Bernard MT Condensed" panose="02050806060905020404" pitchFamily="18" charset="0"/>
              </a:rPr>
              <a:t>Schéma synoptique du fonctionnement du suiveur de piste avec régulation PID: </a:t>
            </a:r>
          </a:p>
        </p:txBody>
      </p:sp>
      <p:grpSp>
        <p:nvGrpSpPr>
          <p:cNvPr id="119" name="Zone de dessin 1">
            <a:extLst>
              <a:ext uri="{FF2B5EF4-FFF2-40B4-BE49-F238E27FC236}">
                <a16:creationId xmlns:a16="http://schemas.microsoft.com/office/drawing/2014/main" id="{FD702FB5-8A22-49FA-BDF8-50D02BA6065B}"/>
              </a:ext>
            </a:extLst>
          </p:cNvPr>
          <p:cNvGrpSpPr/>
          <p:nvPr/>
        </p:nvGrpSpPr>
        <p:grpSpPr>
          <a:xfrm>
            <a:off x="1202102" y="1108555"/>
            <a:ext cx="10380298" cy="5915025"/>
            <a:chOff x="0" y="0"/>
            <a:chExt cx="9191625" cy="5915025"/>
          </a:xfrm>
        </p:grpSpPr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C2D48EEE-9603-4374-A2D7-AE813CF79A2F}"/>
                </a:ext>
              </a:extLst>
            </p:cNvPr>
            <p:cNvSpPr/>
            <p:nvPr/>
          </p:nvSpPr>
          <p:spPr>
            <a:xfrm>
              <a:off x="0" y="0"/>
              <a:ext cx="9191625" cy="5915025"/>
            </a:xfrm>
            <a:prstGeom prst="rect">
              <a:avLst/>
            </a:prstGeom>
            <a:noFill/>
          </p:spPr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1B9B862E-3B28-4143-BF16-6088B589969B}"/>
                </a:ext>
              </a:extLst>
            </p:cNvPr>
            <p:cNvSpPr/>
            <p:nvPr/>
          </p:nvSpPr>
          <p:spPr>
            <a:xfrm>
              <a:off x="1885950" y="933450"/>
              <a:ext cx="542925" cy="419100"/>
            </a:xfrm>
            <a:prstGeom prst="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fr-FR" sz="1600" b="1" i="1">
                  <a:solidFill>
                    <a:srgbClr val="FF0000"/>
                  </a:solidFill>
                  <a:effectLst/>
                  <a:ea typeface="Calibri" panose="020F0502020204030204" pitchFamily="34" charset="0"/>
                  <a:cs typeface="Arial" panose="020B0604020202020204" pitchFamily="34" charset="0"/>
                </a:rPr>
                <a:t>P</a:t>
              </a:r>
              <a:endParaRPr lang="fr-FR" sz="1100">
                <a:effectLst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611EA0B8-12C4-45DB-B055-BB6520911E9B}"/>
                </a:ext>
              </a:extLst>
            </p:cNvPr>
            <p:cNvSpPr/>
            <p:nvPr/>
          </p:nvSpPr>
          <p:spPr>
            <a:xfrm>
              <a:off x="1865925" y="2246925"/>
              <a:ext cx="542925" cy="419100"/>
            </a:xfrm>
            <a:prstGeom prst="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fr-FR" sz="1600" b="1" i="1">
                  <a:solidFill>
                    <a:srgbClr val="00B050"/>
                  </a:solidFill>
                  <a:effectLst/>
                  <a:ea typeface="Calibri" panose="020F0502020204030204" pitchFamily="34" charset="0"/>
                  <a:cs typeface="Arial" panose="020B0604020202020204" pitchFamily="34" charset="0"/>
                </a:rPr>
                <a:t>D</a:t>
              </a:r>
              <a:endParaRPr lang="fr-FR" sz="1100">
                <a:effectLst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EAE42DEC-62DD-4D7D-961C-2742E7EB2E58}"/>
                </a:ext>
              </a:extLst>
            </p:cNvPr>
            <p:cNvSpPr/>
            <p:nvPr/>
          </p:nvSpPr>
          <p:spPr>
            <a:xfrm>
              <a:off x="1875450" y="1589700"/>
              <a:ext cx="542925" cy="419100"/>
            </a:xfrm>
            <a:prstGeom prst="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fr-FR" sz="1600" b="1" i="1">
                  <a:solidFill>
                    <a:srgbClr val="00B0F0"/>
                  </a:solidFill>
                  <a:effectLst/>
                  <a:ea typeface="Calibri" panose="020F0502020204030204" pitchFamily="34" charset="0"/>
                  <a:cs typeface="Arial" panose="020B0604020202020204" pitchFamily="34" charset="0"/>
                </a:rPr>
                <a:t>I</a:t>
              </a:r>
              <a:endParaRPr lang="fr-FR" sz="1100">
                <a:effectLst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4" name="Organigramme : Jonction de sommaire 6">
              <a:extLst>
                <a:ext uri="{FF2B5EF4-FFF2-40B4-BE49-F238E27FC236}">
                  <a16:creationId xmlns:a16="http://schemas.microsoft.com/office/drawing/2014/main" id="{63D5DA23-ECCD-4411-B250-1E9799AE4382}"/>
                </a:ext>
              </a:extLst>
            </p:cNvPr>
            <p:cNvSpPr/>
            <p:nvPr/>
          </p:nvSpPr>
          <p:spPr>
            <a:xfrm>
              <a:off x="1076325" y="1657350"/>
              <a:ext cx="304800" cy="323850"/>
            </a:xfrm>
            <a:prstGeom prst="flowChartSummingJunction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fr-FR"/>
            </a:p>
          </p:txBody>
        </p:sp>
        <p:sp>
          <p:nvSpPr>
            <p:cNvPr id="125" name="Organigramme : Jonction de sommaire 7">
              <a:extLst>
                <a:ext uri="{FF2B5EF4-FFF2-40B4-BE49-F238E27FC236}">
                  <a16:creationId xmlns:a16="http://schemas.microsoft.com/office/drawing/2014/main" id="{CC8E799B-70BD-42B6-81EB-A372FA958BF7}"/>
                </a:ext>
              </a:extLst>
            </p:cNvPr>
            <p:cNvSpPr/>
            <p:nvPr/>
          </p:nvSpPr>
          <p:spPr>
            <a:xfrm>
              <a:off x="3180375" y="1657350"/>
              <a:ext cx="304800" cy="323850"/>
            </a:xfrm>
            <a:prstGeom prst="flowChartSummingJunction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fr-FR"/>
            </a:p>
          </p:txBody>
        </p: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8B48C465-77C1-409F-8623-B103A8D1BF0A}"/>
                </a:ext>
              </a:extLst>
            </p:cNvPr>
            <p:cNvSpPr/>
            <p:nvPr/>
          </p:nvSpPr>
          <p:spPr>
            <a:xfrm>
              <a:off x="4095751" y="1038224"/>
              <a:ext cx="1057274" cy="1552575"/>
            </a:xfrm>
            <a:prstGeom prst="rect">
              <a:avLst/>
            </a:prstGeom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fr-FR" sz="1600" b="1" i="1" dirty="0">
                  <a:effectLst/>
                  <a:ea typeface="Calibri" panose="020F0502020204030204" pitchFamily="34" charset="0"/>
                  <a:cs typeface="Arial" panose="020B0604020202020204" pitchFamily="34" charset="0"/>
                </a:rPr>
                <a:t>Carte de puissance </a:t>
              </a:r>
              <a:endParaRPr lang="fr-FR" sz="1100" dirty="0">
                <a:effectLst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475ECD01-04CF-4247-9D67-14FB4C73904F}"/>
                </a:ext>
              </a:extLst>
            </p:cNvPr>
            <p:cNvSpPr/>
            <p:nvPr/>
          </p:nvSpPr>
          <p:spPr>
            <a:xfrm>
              <a:off x="5600699" y="619125"/>
              <a:ext cx="589575" cy="523875"/>
            </a:xfrm>
            <a:prstGeom prst="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fr-FR" sz="1400" b="1">
                  <a:effectLst/>
                  <a:ea typeface="Calibri" panose="020F0502020204030204" pitchFamily="34" charset="0"/>
                  <a:cs typeface="Arial" panose="020B0604020202020204" pitchFamily="34" charset="0"/>
                </a:rPr>
                <a:t>MG</a:t>
              </a:r>
              <a:endParaRPr lang="fr-FR" sz="1100">
                <a:effectLst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C8FC4FC2-02AB-411B-943A-7C4CDCC06A84}"/>
                </a:ext>
              </a:extLst>
            </p:cNvPr>
            <p:cNvSpPr/>
            <p:nvPr/>
          </p:nvSpPr>
          <p:spPr>
            <a:xfrm>
              <a:off x="5618775" y="2475525"/>
              <a:ext cx="589280" cy="523875"/>
            </a:xfrm>
            <a:prstGeom prst="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fr-FR" sz="1400" b="1">
                  <a:effectLst/>
                  <a:ea typeface="Calibri" panose="020F0502020204030204" pitchFamily="34" charset="0"/>
                  <a:cs typeface="Arial" panose="020B0604020202020204" pitchFamily="34" charset="0"/>
                </a:rPr>
                <a:t>MD</a:t>
              </a:r>
              <a:endParaRPr lang="fr-FR" sz="1100">
                <a:effectLst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29" name="Connecteur droit avec flèche 13">
              <a:extLst>
                <a:ext uri="{FF2B5EF4-FFF2-40B4-BE49-F238E27FC236}">
                  <a16:creationId xmlns:a16="http://schemas.microsoft.com/office/drawing/2014/main" id="{D96646DC-E5C0-49C5-A708-B2257528BABF}"/>
                </a:ext>
              </a:extLst>
            </p:cNvPr>
            <p:cNvCxnSpPr/>
            <p:nvPr/>
          </p:nvCxnSpPr>
          <p:spPr>
            <a:xfrm flipV="1">
              <a:off x="1381125" y="1809750"/>
              <a:ext cx="484800" cy="9525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0" name="Connecteur droit 14">
              <a:extLst>
                <a:ext uri="{FF2B5EF4-FFF2-40B4-BE49-F238E27FC236}">
                  <a16:creationId xmlns:a16="http://schemas.microsoft.com/office/drawing/2014/main" id="{13178D94-AA94-4299-90AB-ECF050960E05}"/>
                </a:ext>
              </a:extLst>
            </p:cNvPr>
            <p:cNvCxnSpPr/>
            <p:nvPr/>
          </p:nvCxnSpPr>
          <p:spPr>
            <a:xfrm>
              <a:off x="1619250" y="1152525"/>
              <a:ext cx="9525" cy="1323975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1" name="Connecteur droit avec flèche 15">
              <a:extLst>
                <a:ext uri="{FF2B5EF4-FFF2-40B4-BE49-F238E27FC236}">
                  <a16:creationId xmlns:a16="http://schemas.microsoft.com/office/drawing/2014/main" id="{47C27080-31AC-4F7A-9AB2-92E9A6A09F32}"/>
                </a:ext>
              </a:extLst>
            </p:cNvPr>
            <p:cNvCxnSpPr>
              <a:endCxn id="121" idx="1"/>
            </p:cNvCxnSpPr>
            <p:nvPr/>
          </p:nvCxnSpPr>
          <p:spPr>
            <a:xfrm flipV="1">
              <a:off x="1628775" y="1143000"/>
              <a:ext cx="257175" cy="9525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2" name="Connecteur droit avec flèche 16">
              <a:extLst>
                <a:ext uri="{FF2B5EF4-FFF2-40B4-BE49-F238E27FC236}">
                  <a16:creationId xmlns:a16="http://schemas.microsoft.com/office/drawing/2014/main" id="{2459273A-E10B-40DC-A140-C93AB0E0B6C7}"/>
                </a:ext>
              </a:extLst>
            </p:cNvPr>
            <p:cNvCxnSpPr/>
            <p:nvPr/>
          </p:nvCxnSpPr>
          <p:spPr>
            <a:xfrm flipV="1">
              <a:off x="1628775" y="2457450"/>
              <a:ext cx="237150" cy="975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3" name="Connecteur droit avec flèche 17">
              <a:extLst>
                <a:ext uri="{FF2B5EF4-FFF2-40B4-BE49-F238E27FC236}">
                  <a16:creationId xmlns:a16="http://schemas.microsoft.com/office/drawing/2014/main" id="{D79636D4-4136-4A04-9823-C4143FB26574}"/>
                </a:ext>
              </a:extLst>
            </p:cNvPr>
            <p:cNvCxnSpPr>
              <a:endCxn id="125" idx="2"/>
            </p:cNvCxnSpPr>
            <p:nvPr/>
          </p:nvCxnSpPr>
          <p:spPr>
            <a:xfrm>
              <a:off x="2438400" y="1809750"/>
              <a:ext cx="741975" cy="9525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4" name="Connecteur en angle 18">
              <a:extLst>
                <a:ext uri="{FF2B5EF4-FFF2-40B4-BE49-F238E27FC236}">
                  <a16:creationId xmlns:a16="http://schemas.microsoft.com/office/drawing/2014/main" id="{0DBC2312-7EBB-4080-9175-1421D52DF3B5}"/>
                </a:ext>
              </a:extLst>
            </p:cNvPr>
            <p:cNvCxnSpPr>
              <a:endCxn id="125" idx="0"/>
            </p:cNvCxnSpPr>
            <p:nvPr/>
          </p:nvCxnSpPr>
          <p:spPr>
            <a:xfrm>
              <a:off x="2447925" y="1191600"/>
              <a:ext cx="884850" cy="465750"/>
            </a:xfrm>
            <a:prstGeom prst="bentConnector2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5" name="Connecteur en angle 19">
              <a:extLst>
                <a:ext uri="{FF2B5EF4-FFF2-40B4-BE49-F238E27FC236}">
                  <a16:creationId xmlns:a16="http://schemas.microsoft.com/office/drawing/2014/main" id="{C3945809-F3C5-4EF3-B71F-FD6211866F0B}"/>
                </a:ext>
              </a:extLst>
            </p:cNvPr>
            <p:cNvCxnSpPr>
              <a:stCxn id="122" idx="3"/>
              <a:endCxn id="125" idx="4"/>
            </p:cNvCxnSpPr>
            <p:nvPr/>
          </p:nvCxnSpPr>
          <p:spPr>
            <a:xfrm flipV="1">
              <a:off x="2408850" y="1981200"/>
              <a:ext cx="923925" cy="475275"/>
            </a:xfrm>
            <a:prstGeom prst="bentConnector2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6" name="Connecteur droit avec flèche 20">
              <a:extLst>
                <a:ext uri="{FF2B5EF4-FFF2-40B4-BE49-F238E27FC236}">
                  <a16:creationId xmlns:a16="http://schemas.microsoft.com/office/drawing/2014/main" id="{457167E9-ACF5-41ED-BDDA-EE56A74BB653}"/>
                </a:ext>
              </a:extLst>
            </p:cNvPr>
            <p:cNvCxnSpPr>
              <a:stCxn id="125" idx="6"/>
              <a:endCxn id="126" idx="1"/>
            </p:cNvCxnSpPr>
            <p:nvPr/>
          </p:nvCxnSpPr>
          <p:spPr>
            <a:xfrm flipV="1">
              <a:off x="3485175" y="1814512"/>
              <a:ext cx="610576" cy="4763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7" name="Connecteur droit avec flèche 21">
              <a:extLst>
                <a:ext uri="{FF2B5EF4-FFF2-40B4-BE49-F238E27FC236}">
                  <a16:creationId xmlns:a16="http://schemas.microsoft.com/office/drawing/2014/main" id="{4188675F-880B-49C7-BF1B-B602BC6EFDD1}"/>
                </a:ext>
              </a:extLst>
            </p:cNvPr>
            <p:cNvCxnSpPr/>
            <p:nvPr/>
          </p:nvCxnSpPr>
          <p:spPr>
            <a:xfrm>
              <a:off x="5124451" y="1038224"/>
              <a:ext cx="476248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8" name="Connecteur droit avec flèche 22">
              <a:extLst>
                <a:ext uri="{FF2B5EF4-FFF2-40B4-BE49-F238E27FC236}">
                  <a16:creationId xmlns:a16="http://schemas.microsoft.com/office/drawing/2014/main" id="{ADE80CD5-EDC3-4F4F-A69F-94192774C4B6}"/>
                </a:ext>
              </a:extLst>
            </p:cNvPr>
            <p:cNvCxnSpPr/>
            <p:nvPr/>
          </p:nvCxnSpPr>
          <p:spPr>
            <a:xfrm>
              <a:off x="5124451" y="2581275"/>
              <a:ext cx="494324" cy="13313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9" name="Connecteur droit avec flèche 23">
              <a:extLst>
                <a:ext uri="{FF2B5EF4-FFF2-40B4-BE49-F238E27FC236}">
                  <a16:creationId xmlns:a16="http://schemas.microsoft.com/office/drawing/2014/main" id="{542F9419-C129-4D47-9397-8B608EFF74B9}"/>
                </a:ext>
              </a:extLst>
            </p:cNvPr>
            <p:cNvCxnSpPr/>
            <p:nvPr/>
          </p:nvCxnSpPr>
          <p:spPr>
            <a:xfrm>
              <a:off x="6208055" y="885825"/>
              <a:ext cx="47751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0" name="Connecteur droit avec flèche 24">
              <a:extLst>
                <a:ext uri="{FF2B5EF4-FFF2-40B4-BE49-F238E27FC236}">
                  <a16:creationId xmlns:a16="http://schemas.microsoft.com/office/drawing/2014/main" id="{C62F2D3A-7CA7-4E53-8734-F0EC0D7BC7C6}"/>
                </a:ext>
              </a:extLst>
            </p:cNvPr>
            <p:cNvCxnSpPr>
              <a:stCxn id="128" idx="3"/>
            </p:cNvCxnSpPr>
            <p:nvPr/>
          </p:nvCxnSpPr>
          <p:spPr>
            <a:xfrm>
              <a:off x="6208055" y="2737463"/>
              <a:ext cx="488020" cy="573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" name="Connecteur droit avec flèche 519">
              <a:extLst>
                <a:ext uri="{FF2B5EF4-FFF2-40B4-BE49-F238E27FC236}">
                  <a16:creationId xmlns:a16="http://schemas.microsoft.com/office/drawing/2014/main" id="{771A6391-A18F-4151-9E7E-DAA8D4EE1066}"/>
                </a:ext>
              </a:extLst>
            </p:cNvPr>
            <p:cNvCxnSpPr/>
            <p:nvPr/>
          </p:nvCxnSpPr>
          <p:spPr>
            <a:xfrm flipV="1">
              <a:off x="1209676" y="1971677"/>
              <a:ext cx="0" cy="76578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59DEA2A9-F2C9-474F-947A-2248B3858DF9}"/>
                </a:ext>
              </a:extLst>
            </p:cNvPr>
            <p:cNvSpPr/>
            <p:nvPr/>
          </p:nvSpPr>
          <p:spPr>
            <a:xfrm>
              <a:off x="589575" y="2752725"/>
              <a:ext cx="1257300" cy="371475"/>
            </a:xfrm>
            <a:prstGeom prst="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fr-FR" sz="1400" b="1">
                  <a:effectLst/>
                  <a:ea typeface="Calibri" panose="020F0502020204030204" pitchFamily="34" charset="0"/>
                  <a:cs typeface="Arial" panose="020B0604020202020204" pitchFamily="34" charset="0"/>
                </a:rPr>
                <a:t>Configuration</a:t>
              </a:r>
              <a:endParaRPr lang="fr-FR" sz="1100">
                <a:effectLst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2C156439-CC4A-4A89-BD81-F18287171A0F}"/>
                </a:ext>
              </a:extLst>
            </p:cNvPr>
            <p:cNvSpPr/>
            <p:nvPr/>
          </p:nvSpPr>
          <p:spPr>
            <a:xfrm>
              <a:off x="409575" y="3305175"/>
              <a:ext cx="1619250" cy="485775"/>
            </a:xfrm>
            <a:prstGeom prst="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fr-FR"/>
            </a:p>
          </p:txBody>
        </p:sp>
        <p:cxnSp>
          <p:nvCxnSpPr>
            <p:cNvPr id="144" name="Connecteur droit 522">
              <a:extLst>
                <a:ext uri="{FF2B5EF4-FFF2-40B4-BE49-F238E27FC236}">
                  <a16:creationId xmlns:a16="http://schemas.microsoft.com/office/drawing/2014/main" id="{2A2BC588-56ED-40F8-9870-931E909C2A17}"/>
                </a:ext>
              </a:extLst>
            </p:cNvPr>
            <p:cNvCxnSpPr/>
            <p:nvPr/>
          </p:nvCxnSpPr>
          <p:spPr>
            <a:xfrm>
              <a:off x="1199176" y="3133725"/>
              <a:ext cx="975" cy="161925"/>
            </a:xfrm>
            <a:prstGeom prst="line">
              <a:avLst/>
            </a:prstGeom>
            <a:ln>
              <a:solidFill>
                <a:schemeClr val="tx1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onnecteur droit 523">
              <a:extLst>
                <a:ext uri="{FF2B5EF4-FFF2-40B4-BE49-F238E27FC236}">
                  <a16:creationId xmlns:a16="http://schemas.microsoft.com/office/drawing/2014/main" id="{3A3CA620-3195-4C8C-B94B-EB88990AAA0A}"/>
                </a:ext>
              </a:extLst>
            </p:cNvPr>
            <p:cNvCxnSpPr>
              <a:cxnSpLocks/>
            </p:cNvCxnSpPr>
            <p:nvPr/>
          </p:nvCxnSpPr>
          <p:spPr>
            <a:xfrm>
              <a:off x="1179639" y="3285150"/>
              <a:ext cx="57635" cy="276225"/>
            </a:xfrm>
            <a:prstGeom prst="line">
              <a:avLst/>
            </a:prstGeom>
            <a:ln w="25400">
              <a:solidFill>
                <a:srgbClr val="FF0000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necteur droit 56">
              <a:extLst>
                <a:ext uri="{FF2B5EF4-FFF2-40B4-BE49-F238E27FC236}">
                  <a16:creationId xmlns:a16="http://schemas.microsoft.com/office/drawing/2014/main" id="{64C8587E-E324-4D12-834F-EC8B97552A69}"/>
                </a:ext>
              </a:extLst>
            </p:cNvPr>
            <p:cNvCxnSpPr/>
            <p:nvPr/>
          </p:nvCxnSpPr>
          <p:spPr>
            <a:xfrm flipH="1">
              <a:off x="503850" y="3561375"/>
              <a:ext cx="1" cy="1067775"/>
            </a:xfrm>
            <a:prstGeom prst="line">
              <a:avLst/>
            </a:prstGeom>
            <a:ln w="25400">
              <a:solidFill>
                <a:schemeClr val="tx1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cteur droit 57">
              <a:extLst>
                <a:ext uri="{FF2B5EF4-FFF2-40B4-BE49-F238E27FC236}">
                  <a16:creationId xmlns:a16="http://schemas.microsoft.com/office/drawing/2014/main" id="{7F0DD363-7BE8-4001-831E-16F7485DBFDD}"/>
                </a:ext>
              </a:extLst>
            </p:cNvPr>
            <p:cNvCxnSpPr/>
            <p:nvPr/>
          </p:nvCxnSpPr>
          <p:spPr>
            <a:xfrm>
              <a:off x="1199176" y="3561375"/>
              <a:ext cx="975" cy="695961"/>
            </a:xfrm>
            <a:prstGeom prst="line">
              <a:avLst/>
            </a:prstGeom>
            <a:ln w="25400">
              <a:solidFill>
                <a:schemeClr val="tx1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necteur droit 58">
              <a:extLst>
                <a:ext uri="{FF2B5EF4-FFF2-40B4-BE49-F238E27FC236}">
                  <a16:creationId xmlns:a16="http://schemas.microsoft.com/office/drawing/2014/main" id="{165D52C1-CC78-47F4-B30B-C7D2963859AE}"/>
                </a:ext>
              </a:extLst>
            </p:cNvPr>
            <p:cNvCxnSpPr/>
            <p:nvPr/>
          </p:nvCxnSpPr>
          <p:spPr>
            <a:xfrm>
              <a:off x="1865290" y="3542325"/>
              <a:ext cx="0" cy="381975"/>
            </a:xfrm>
            <a:prstGeom prst="line">
              <a:avLst/>
            </a:prstGeom>
            <a:ln w="25400">
              <a:solidFill>
                <a:schemeClr val="tx1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necteur droit 59">
              <a:extLst>
                <a:ext uri="{FF2B5EF4-FFF2-40B4-BE49-F238E27FC236}">
                  <a16:creationId xmlns:a16="http://schemas.microsoft.com/office/drawing/2014/main" id="{455DAE0A-A39C-469B-AB91-8F4246ABD884}"/>
                </a:ext>
              </a:extLst>
            </p:cNvPr>
            <p:cNvCxnSpPr/>
            <p:nvPr/>
          </p:nvCxnSpPr>
          <p:spPr>
            <a:xfrm>
              <a:off x="1551600" y="3551850"/>
              <a:ext cx="0" cy="515325"/>
            </a:xfrm>
            <a:prstGeom prst="line">
              <a:avLst/>
            </a:prstGeom>
            <a:ln w="25400">
              <a:solidFill>
                <a:schemeClr val="tx1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necteur droit 60">
              <a:extLst>
                <a:ext uri="{FF2B5EF4-FFF2-40B4-BE49-F238E27FC236}">
                  <a16:creationId xmlns:a16="http://schemas.microsoft.com/office/drawing/2014/main" id="{2B42F456-7BF6-4C82-8BFE-79545BB5FDDA}"/>
                </a:ext>
              </a:extLst>
            </p:cNvPr>
            <p:cNvCxnSpPr/>
            <p:nvPr/>
          </p:nvCxnSpPr>
          <p:spPr>
            <a:xfrm>
              <a:off x="827700" y="3561715"/>
              <a:ext cx="20025" cy="886460"/>
            </a:xfrm>
            <a:prstGeom prst="line">
              <a:avLst/>
            </a:prstGeom>
            <a:ln w="25400">
              <a:solidFill>
                <a:schemeClr val="tx1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necteur en angle 524">
              <a:extLst>
                <a:ext uri="{FF2B5EF4-FFF2-40B4-BE49-F238E27FC236}">
                  <a16:creationId xmlns:a16="http://schemas.microsoft.com/office/drawing/2014/main" id="{A57B6505-C300-4609-9D5B-68A663257219}"/>
                </a:ext>
              </a:extLst>
            </p:cNvPr>
            <p:cNvCxnSpPr/>
            <p:nvPr/>
          </p:nvCxnSpPr>
          <p:spPr>
            <a:xfrm flipV="1">
              <a:off x="503851" y="1285875"/>
              <a:ext cx="7420948" cy="3343275"/>
            </a:xfrm>
            <a:prstGeom prst="bentConnector3">
              <a:avLst>
                <a:gd name="adj1" fmla="val 117071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Connecteur en angle 62">
              <a:extLst>
                <a:ext uri="{FF2B5EF4-FFF2-40B4-BE49-F238E27FC236}">
                  <a16:creationId xmlns:a16="http://schemas.microsoft.com/office/drawing/2014/main" id="{3BFAD0E2-9C27-40F8-8F0E-170CF8905C54}"/>
                </a:ext>
              </a:extLst>
            </p:cNvPr>
            <p:cNvCxnSpPr/>
            <p:nvPr/>
          </p:nvCxnSpPr>
          <p:spPr>
            <a:xfrm flipV="1">
              <a:off x="847725" y="1523026"/>
              <a:ext cx="7077074" cy="2915624"/>
            </a:xfrm>
            <a:prstGeom prst="bentConnector3">
              <a:avLst>
                <a:gd name="adj1" fmla="val 115814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3" name="Connecteur en angle 63">
              <a:extLst>
                <a:ext uri="{FF2B5EF4-FFF2-40B4-BE49-F238E27FC236}">
                  <a16:creationId xmlns:a16="http://schemas.microsoft.com/office/drawing/2014/main" id="{F011F955-91F0-4F23-94CE-8FC602A2D8DE}"/>
                </a:ext>
              </a:extLst>
            </p:cNvPr>
            <p:cNvCxnSpPr/>
            <p:nvPr/>
          </p:nvCxnSpPr>
          <p:spPr>
            <a:xfrm flipV="1">
              <a:off x="1200151" y="1819275"/>
              <a:ext cx="6724648" cy="2438061"/>
            </a:xfrm>
            <a:prstGeom prst="bentConnector3">
              <a:avLst>
                <a:gd name="adj1" fmla="val 114306"/>
              </a:avLst>
            </a:prstGeom>
            <a:ln w="28575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4" name="Connecteur en angle 64">
              <a:extLst>
                <a:ext uri="{FF2B5EF4-FFF2-40B4-BE49-F238E27FC236}">
                  <a16:creationId xmlns:a16="http://schemas.microsoft.com/office/drawing/2014/main" id="{4B0D7F4D-A7F4-4E74-A089-C75F0D46E3FE}"/>
                </a:ext>
              </a:extLst>
            </p:cNvPr>
            <p:cNvCxnSpPr/>
            <p:nvPr/>
          </p:nvCxnSpPr>
          <p:spPr>
            <a:xfrm flipV="1">
              <a:off x="1551600" y="2076450"/>
              <a:ext cx="6373199" cy="2000250"/>
            </a:xfrm>
            <a:prstGeom prst="bentConnector3">
              <a:avLst>
                <a:gd name="adj1" fmla="val 111725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5" name="Connecteur en angle 65">
              <a:extLst>
                <a:ext uri="{FF2B5EF4-FFF2-40B4-BE49-F238E27FC236}">
                  <a16:creationId xmlns:a16="http://schemas.microsoft.com/office/drawing/2014/main" id="{1FA07F3F-4471-4FEA-9B31-F5BC1A1ACA77}"/>
                </a:ext>
              </a:extLst>
            </p:cNvPr>
            <p:cNvCxnSpPr/>
            <p:nvPr/>
          </p:nvCxnSpPr>
          <p:spPr>
            <a:xfrm flipV="1">
              <a:off x="1865925" y="2361225"/>
              <a:ext cx="6058535" cy="1563075"/>
            </a:xfrm>
            <a:prstGeom prst="bentConnector3">
              <a:avLst>
                <a:gd name="adj1" fmla="val 109428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6" name="Ellipse 525">
                  <a:extLst>
                    <a:ext uri="{FF2B5EF4-FFF2-40B4-BE49-F238E27FC236}">
                      <a16:creationId xmlns:a16="http://schemas.microsoft.com/office/drawing/2014/main" id="{FB460399-9989-4068-B34E-DA2F29FE52BF}"/>
                    </a:ext>
                  </a:extLst>
                </p:cNvPr>
                <p:cNvSpPr/>
                <p:nvPr/>
              </p:nvSpPr>
              <p:spPr>
                <a:xfrm>
                  <a:off x="99949" y="1458410"/>
                  <a:ext cx="995425" cy="407162"/>
                </a:xfrm>
                <a:prstGeom prst="ellips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>
                    <a:lnSpc>
                      <a:spcPct val="107000"/>
                    </a:lnSpc>
                    <a:spcAft>
                      <a:spcPts val="8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sz="1200" b="1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fr-FR" sz="1200" b="1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  <m:t>𝑪</m:t>
                            </m:r>
                          </m:e>
                          <m:sub>
                            <m:r>
                              <a:rPr lang="fr-FR" sz="1200" b="1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  <m:t>𝑴</m:t>
                            </m:r>
                          </m:sub>
                        </m:sSub>
                        <m:r>
                          <a:rPr lang="fr-FR" sz="1200" b="1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=</m:t>
                        </m:r>
                        <m:r>
                          <a:rPr lang="fr-FR" sz="1200" b="1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𝟏</m:t>
                        </m:r>
                      </m:oMath>
                    </m:oMathPara>
                  </a14:m>
                  <a:endParaRPr lang="fr-FR" sz="1100">
                    <a:effectLst/>
                    <a:ea typeface="Calibri" panose="020F050202020403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156" name="Ellipse 525">
                  <a:extLst>
                    <a:ext uri="{FF2B5EF4-FFF2-40B4-BE49-F238E27FC236}">
                      <a16:creationId xmlns:a16="http://schemas.microsoft.com/office/drawing/2014/main" id="{FB460399-9989-4068-B34E-DA2F29FE52B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949" y="1458410"/>
                  <a:ext cx="995425" cy="407162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solidFill>
                    <a:schemeClr val="bg1"/>
                  </a:solidFill>
                </a:ln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7" name="Connecteur en angle 526">
              <a:extLst>
                <a:ext uri="{FF2B5EF4-FFF2-40B4-BE49-F238E27FC236}">
                  <a16:creationId xmlns:a16="http://schemas.microsoft.com/office/drawing/2014/main" id="{A62C0318-215E-4826-BBCC-FEEA2D5EFFA3}"/>
                </a:ext>
              </a:extLst>
            </p:cNvPr>
            <p:cNvCxnSpPr/>
            <p:nvPr/>
          </p:nvCxnSpPr>
          <p:spPr>
            <a:xfrm rot="16200000" flipH="1">
              <a:off x="-381001" y="1095374"/>
              <a:ext cx="4714875" cy="3609975"/>
            </a:xfrm>
            <a:prstGeom prst="bentConnector3">
              <a:avLst>
                <a:gd name="adj1" fmla="val 99293"/>
              </a:avLst>
            </a:prstGeom>
            <a:ln w="28575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8" name="Connecteur en angle 68">
              <a:extLst>
                <a:ext uri="{FF2B5EF4-FFF2-40B4-BE49-F238E27FC236}">
                  <a16:creationId xmlns:a16="http://schemas.microsoft.com/office/drawing/2014/main" id="{687B24B2-39C8-4E4A-A77E-A0D30B609B90}"/>
                </a:ext>
              </a:extLst>
            </p:cNvPr>
            <p:cNvCxnSpPr/>
            <p:nvPr/>
          </p:nvCxnSpPr>
          <p:spPr>
            <a:xfrm rot="16200000" flipH="1">
              <a:off x="-357190" y="1090610"/>
              <a:ext cx="4667252" cy="3590927"/>
            </a:xfrm>
            <a:prstGeom prst="bentConnector3">
              <a:avLst>
                <a:gd name="adj1" fmla="val -204"/>
              </a:avLst>
            </a:prstGeom>
            <a:ln w="28575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0D8CF156-DFF8-432C-8DC1-89BFD1262692}"/>
                </a:ext>
              </a:extLst>
            </p:cNvPr>
            <p:cNvSpPr/>
            <p:nvPr/>
          </p:nvSpPr>
          <p:spPr>
            <a:xfrm>
              <a:off x="457200" y="0"/>
              <a:ext cx="3248025" cy="41909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fr-FR" sz="1400" b="1" i="1" u="sng">
                  <a:effectLst/>
                  <a:ea typeface="Calibri" panose="020F0502020204030204" pitchFamily="34" charset="0"/>
                  <a:cs typeface="Arial" panose="020B0604020202020204" pitchFamily="34" charset="0"/>
                </a:rPr>
                <a:t>Calculateur Numérique </a:t>
              </a:r>
              <a:endParaRPr lang="fr-FR" sz="1100">
                <a:effectLst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0" name="Plus 528">
              <a:extLst>
                <a:ext uri="{FF2B5EF4-FFF2-40B4-BE49-F238E27FC236}">
                  <a16:creationId xmlns:a16="http://schemas.microsoft.com/office/drawing/2014/main" id="{E25FF4A1-45EC-488B-B91C-98C456D4BFD6}"/>
                </a:ext>
              </a:extLst>
            </p:cNvPr>
            <p:cNvSpPr/>
            <p:nvPr/>
          </p:nvSpPr>
          <p:spPr>
            <a:xfrm>
              <a:off x="970575" y="1609726"/>
              <a:ext cx="124799" cy="133350"/>
            </a:xfrm>
            <a:prstGeom prst="mathPlus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fr-FR"/>
            </a:p>
          </p:txBody>
        </p:sp>
        <p:sp>
          <p:nvSpPr>
            <p:cNvPr id="161" name="Moins 529">
              <a:extLst>
                <a:ext uri="{FF2B5EF4-FFF2-40B4-BE49-F238E27FC236}">
                  <a16:creationId xmlns:a16="http://schemas.microsoft.com/office/drawing/2014/main" id="{A5E7CCAC-5C4A-44D9-B9F4-90FBD8D48C0E}"/>
                </a:ext>
              </a:extLst>
            </p:cNvPr>
            <p:cNvSpPr/>
            <p:nvPr/>
          </p:nvSpPr>
          <p:spPr>
            <a:xfrm>
              <a:off x="999151" y="1943100"/>
              <a:ext cx="171450" cy="123825"/>
            </a:xfrm>
            <a:prstGeom prst="mathMinus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fr-FR"/>
            </a:p>
          </p:txBody>
        </p:sp>
        <p:sp>
          <p:nvSpPr>
            <p:cNvPr id="162" name="Plus 73">
              <a:extLst>
                <a:ext uri="{FF2B5EF4-FFF2-40B4-BE49-F238E27FC236}">
                  <a16:creationId xmlns:a16="http://schemas.microsoft.com/office/drawing/2014/main" id="{DAE43598-5D89-4E9C-AAA5-AE61C031A11D}"/>
                </a:ext>
              </a:extLst>
            </p:cNvPr>
            <p:cNvSpPr/>
            <p:nvPr/>
          </p:nvSpPr>
          <p:spPr>
            <a:xfrm>
              <a:off x="3380400" y="1513500"/>
              <a:ext cx="124460" cy="133350"/>
            </a:xfrm>
            <a:prstGeom prst="mathPlus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fr-FR"/>
            </a:p>
          </p:txBody>
        </p:sp>
        <p:sp>
          <p:nvSpPr>
            <p:cNvPr id="163" name="Plus 74">
              <a:extLst>
                <a:ext uri="{FF2B5EF4-FFF2-40B4-BE49-F238E27FC236}">
                  <a16:creationId xmlns:a16="http://schemas.microsoft.com/office/drawing/2014/main" id="{12EF3A0B-719B-4159-B9D0-F326DD3E0950}"/>
                </a:ext>
              </a:extLst>
            </p:cNvPr>
            <p:cNvSpPr/>
            <p:nvPr/>
          </p:nvSpPr>
          <p:spPr>
            <a:xfrm>
              <a:off x="3055915" y="1638300"/>
              <a:ext cx="124460" cy="133350"/>
            </a:xfrm>
            <a:prstGeom prst="mathPlus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fr-FR"/>
            </a:p>
          </p:txBody>
        </p:sp>
        <p:sp>
          <p:nvSpPr>
            <p:cNvPr id="164" name="Plus 75">
              <a:extLst>
                <a:ext uri="{FF2B5EF4-FFF2-40B4-BE49-F238E27FC236}">
                  <a16:creationId xmlns:a16="http://schemas.microsoft.com/office/drawing/2014/main" id="{C36FA8D6-87B1-4938-9E70-BA485830A3E3}"/>
                </a:ext>
              </a:extLst>
            </p:cNvPr>
            <p:cNvSpPr/>
            <p:nvPr/>
          </p:nvSpPr>
          <p:spPr>
            <a:xfrm>
              <a:off x="3380400" y="1981200"/>
              <a:ext cx="124460" cy="133350"/>
            </a:xfrm>
            <a:prstGeom prst="mathPlus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fr-FR"/>
            </a:p>
          </p:txBody>
        </p:sp>
        <p:cxnSp>
          <p:nvCxnSpPr>
            <p:cNvPr id="165" name="Connecteur droit avec flèche 81">
              <a:extLst>
                <a:ext uri="{FF2B5EF4-FFF2-40B4-BE49-F238E27FC236}">
                  <a16:creationId xmlns:a16="http://schemas.microsoft.com/office/drawing/2014/main" id="{3AC84565-65C0-4E0E-A8C6-039AA5B64862}"/>
                </a:ext>
              </a:extLst>
            </p:cNvPr>
            <p:cNvCxnSpPr/>
            <p:nvPr/>
          </p:nvCxnSpPr>
          <p:spPr>
            <a:xfrm flipV="1">
              <a:off x="341925" y="1809750"/>
              <a:ext cx="704850" cy="9525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66" name="Légende encadrée 1 537">
              <a:extLst>
                <a:ext uri="{FF2B5EF4-FFF2-40B4-BE49-F238E27FC236}">
                  <a16:creationId xmlns:a16="http://schemas.microsoft.com/office/drawing/2014/main" id="{2B058917-70B6-4CF8-A74D-CCEF4FA4A27E}"/>
                </a:ext>
              </a:extLst>
            </p:cNvPr>
            <p:cNvSpPr/>
            <p:nvPr/>
          </p:nvSpPr>
          <p:spPr>
            <a:xfrm>
              <a:off x="2867025" y="3171825"/>
              <a:ext cx="485775" cy="304800"/>
            </a:xfrm>
            <a:prstGeom prst="borderCallout1">
              <a:avLst>
                <a:gd name="adj1" fmla="val 15625"/>
                <a:gd name="adj2" fmla="val -490"/>
                <a:gd name="adj3" fmla="val 12500"/>
                <a:gd name="adj4" fmla="val -338333"/>
              </a:avLst>
            </a:prstGeom>
            <a:ln>
              <a:tailEnd type="stealt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fr-FR" sz="1400" b="1" i="1">
                  <a:effectLst/>
                  <a:ea typeface="Calibri" panose="020F0502020204030204" pitchFamily="34" charset="0"/>
                  <a:cs typeface="Arial" panose="020B0604020202020204" pitchFamily="34" charset="0"/>
                </a:rPr>
                <a:t>1</a:t>
              </a:r>
              <a:endParaRPr lang="fr-FR" sz="1100">
                <a:effectLst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7" name="Légende encadrée 1 86">
              <a:extLst>
                <a:ext uri="{FF2B5EF4-FFF2-40B4-BE49-F238E27FC236}">
                  <a16:creationId xmlns:a16="http://schemas.microsoft.com/office/drawing/2014/main" id="{1A1034F1-BA98-4B99-9065-62EE99DBE8C0}"/>
                </a:ext>
              </a:extLst>
            </p:cNvPr>
            <p:cNvSpPr/>
            <p:nvPr/>
          </p:nvSpPr>
          <p:spPr>
            <a:xfrm>
              <a:off x="780075" y="646725"/>
              <a:ext cx="485775" cy="304800"/>
            </a:xfrm>
            <a:prstGeom prst="borderCallout1">
              <a:avLst>
                <a:gd name="adj1" fmla="val 96875"/>
                <a:gd name="adj2" fmla="val 58334"/>
                <a:gd name="adj3" fmla="val 375000"/>
                <a:gd name="adj4" fmla="val 145981"/>
              </a:avLst>
            </a:prstGeom>
            <a:ln>
              <a:tailEnd type="stealt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6000"/>
                </a:lnSpc>
                <a:spcAft>
                  <a:spcPts val="800"/>
                </a:spcAft>
              </a:pPr>
              <a:r>
                <a:rPr lang="fr-FR" sz="1600" b="1" i="1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ε</a:t>
              </a:r>
              <a:endParaRPr lang="fr-FR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168" name="Organigramme : Connecteur 538">
              <a:extLst>
                <a:ext uri="{FF2B5EF4-FFF2-40B4-BE49-F238E27FC236}">
                  <a16:creationId xmlns:a16="http://schemas.microsoft.com/office/drawing/2014/main" id="{8D07CF10-F454-45A4-8C3E-73AD39C20E6D}"/>
                </a:ext>
              </a:extLst>
            </p:cNvPr>
            <p:cNvSpPr/>
            <p:nvPr/>
          </p:nvSpPr>
          <p:spPr>
            <a:xfrm>
              <a:off x="3724274" y="3857625"/>
              <a:ext cx="104775" cy="95250"/>
            </a:xfrm>
            <a:prstGeom prst="flowChartConnector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fr-FR"/>
            </a:p>
          </p:txBody>
        </p:sp>
        <p:sp>
          <p:nvSpPr>
            <p:cNvPr id="169" name="Organigramme : Connecteur 89">
              <a:extLst>
                <a:ext uri="{FF2B5EF4-FFF2-40B4-BE49-F238E27FC236}">
                  <a16:creationId xmlns:a16="http://schemas.microsoft.com/office/drawing/2014/main" id="{EF3570F7-29E5-4836-B3CB-6E95FD7BDAFA}"/>
                </a:ext>
              </a:extLst>
            </p:cNvPr>
            <p:cNvSpPr/>
            <p:nvPr/>
          </p:nvSpPr>
          <p:spPr>
            <a:xfrm>
              <a:off x="3724274" y="4018575"/>
              <a:ext cx="104775" cy="95250"/>
            </a:xfrm>
            <a:prstGeom prst="flowChartConnector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fr-FR"/>
            </a:p>
          </p:txBody>
        </p:sp>
        <p:sp>
          <p:nvSpPr>
            <p:cNvPr id="170" name="Organigramme : Connecteur 90">
              <a:extLst>
                <a:ext uri="{FF2B5EF4-FFF2-40B4-BE49-F238E27FC236}">
                  <a16:creationId xmlns:a16="http://schemas.microsoft.com/office/drawing/2014/main" id="{61FF789E-12DA-42EF-AA3D-24FD625BE6F3}"/>
                </a:ext>
              </a:extLst>
            </p:cNvPr>
            <p:cNvSpPr/>
            <p:nvPr/>
          </p:nvSpPr>
          <p:spPr>
            <a:xfrm>
              <a:off x="3724273" y="4561499"/>
              <a:ext cx="104775" cy="115275"/>
            </a:xfrm>
            <a:prstGeom prst="flowChartConnector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fr-FR"/>
            </a:p>
          </p:txBody>
        </p:sp>
        <p:sp>
          <p:nvSpPr>
            <p:cNvPr id="171" name="Organigramme : Connecteur 91">
              <a:extLst>
                <a:ext uri="{FF2B5EF4-FFF2-40B4-BE49-F238E27FC236}">
                  <a16:creationId xmlns:a16="http://schemas.microsoft.com/office/drawing/2014/main" id="{E29A49CC-A9F1-4F38-80BA-7D02C18D09AD}"/>
                </a:ext>
              </a:extLst>
            </p:cNvPr>
            <p:cNvSpPr/>
            <p:nvPr/>
          </p:nvSpPr>
          <p:spPr>
            <a:xfrm>
              <a:off x="3733797" y="4371000"/>
              <a:ext cx="104779" cy="95250"/>
            </a:xfrm>
            <a:prstGeom prst="flowChartConnector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fr-FR"/>
            </a:p>
          </p:txBody>
        </p:sp>
        <p:sp>
          <p:nvSpPr>
            <p:cNvPr id="172" name="Organigramme : Connecteur 92">
              <a:extLst>
                <a:ext uri="{FF2B5EF4-FFF2-40B4-BE49-F238E27FC236}">
                  <a16:creationId xmlns:a16="http://schemas.microsoft.com/office/drawing/2014/main" id="{BD709BD6-B47E-4EF9-B68A-9487056A47AB}"/>
                </a:ext>
              </a:extLst>
            </p:cNvPr>
            <p:cNvSpPr/>
            <p:nvPr/>
          </p:nvSpPr>
          <p:spPr>
            <a:xfrm>
              <a:off x="3724274" y="4190661"/>
              <a:ext cx="95251" cy="104775"/>
            </a:xfrm>
            <a:prstGeom prst="flowChartConnector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fr-FR"/>
            </a:p>
          </p:txBody>
        </p:sp>
        <p:sp>
          <p:nvSpPr>
            <p:cNvPr id="173" name="Rectangle 172">
              <a:extLst>
                <a:ext uri="{FF2B5EF4-FFF2-40B4-BE49-F238E27FC236}">
                  <a16:creationId xmlns:a16="http://schemas.microsoft.com/office/drawing/2014/main" id="{8490AA8B-82BB-4C29-8C88-9F695295E348}"/>
                </a:ext>
              </a:extLst>
            </p:cNvPr>
            <p:cNvSpPr/>
            <p:nvPr/>
          </p:nvSpPr>
          <p:spPr>
            <a:xfrm>
              <a:off x="5914049" y="1724025"/>
              <a:ext cx="2465998" cy="21907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fr-FR"/>
            </a:p>
          </p:txBody>
        </p:sp>
        <p:sp>
          <p:nvSpPr>
            <p:cNvPr id="174" name="Rectangle 173">
              <a:extLst>
                <a:ext uri="{FF2B5EF4-FFF2-40B4-BE49-F238E27FC236}">
                  <a16:creationId xmlns:a16="http://schemas.microsoft.com/office/drawing/2014/main" id="{C6A15D94-6540-4DEC-9B49-EF9F539B80DD}"/>
                </a:ext>
              </a:extLst>
            </p:cNvPr>
            <p:cNvSpPr/>
            <p:nvPr/>
          </p:nvSpPr>
          <p:spPr>
            <a:xfrm>
              <a:off x="6685575" y="846750"/>
              <a:ext cx="1238885" cy="192405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06000"/>
                </a:lnSpc>
                <a:spcAft>
                  <a:spcPts val="800"/>
                </a:spcAft>
              </a:pPr>
              <a:r>
                <a:rPr lang="fr-FR" sz="1600" b="1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ROBOT</a:t>
              </a:r>
              <a:endParaRPr lang="fr-FR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  <a:p>
              <a:pPr>
                <a:lnSpc>
                  <a:spcPct val="106000"/>
                </a:lnSpc>
                <a:spcAft>
                  <a:spcPts val="800"/>
                </a:spcAft>
              </a:pPr>
              <a:r>
                <a:rPr lang="fr-FR" sz="1600" b="1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Suiveur             De</a:t>
              </a:r>
              <a:endParaRPr lang="fr-FR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  <a:p>
              <a:pPr>
                <a:lnSpc>
                  <a:spcPct val="106000"/>
                </a:lnSpc>
                <a:spcAft>
                  <a:spcPts val="800"/>
                </a:spcAft>
              </a:pPr>
              <a:r>
                <a:rPr lang="fr-FR" sz="1600" b="1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Piste</a:t>
              </a:r>
              <a:endParaRPr lang="fr-FR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  <a:p>
              <a:pPr>
                <a:lnSpc>
                  <a:spcPct val="106000"/>
                </a:lnSpc>
                <a:spcAft>
                  <a:spcPts val="800"/>
                </a:spcAft>
              </a:pPr>
              <a:r>
                <a:rPr lang="fr-FR" sz="1600" b="1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 </a:t>
              </a:r>
              <a:endParaRPr lang="fr-FR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pic>
          <p:nvPicPr>
            <p:cNvPr id="175" name="Image 95">
              <a:extLst>
                <a:ext uri="{FF2B5EF4-FFF2-40B4-BE49-F238E27FC236}">
                  <a16:creationId xmlns:a16="http://schemas.microsoft.com/office/drawing/2014/main" id="{09DDD604-C6FC-459D-A977-D094DD124084}"/>
                </a:ext>
              </a:extLst>
            </p:cNvPr>
            <p:cNvPicPr/>
            <p:nvPr/>
          </p:nvPicPr>
          <p:blipFill>
            <a:blip r:embed="rId4"/>
            <a:stretch>
              <a:fillRect/>
            </a:stretch>
          </p:blipFill>
          <p:spPr>
            <a:xfrm rot="5400000">
              <a:off x="7071340" y="1546837"/>
              <a:ext cx="1304290" cy="475615"/>
            </a:xfrm>
            <a:prstGeom prst="rect">
              <a:avLst/>
            </a:prstGeom>
          </p:spPr>
        </p:pic>
        <p:sp>
          <p:nvSpPr>
            <p:cNvPr id="176" name="Cadre 32">
              <a:extLst>
                <a:ext uri="{FF2B5EF4-FFF2-40B4-BE49-F238E27FC236}">
                  <a16:creationId xmlns:a16="http://schemas.microsoft.com/office/drawing/2014/main" id="{FBEA2653-DE0F-4F40-B49B-3022635FDDE6}"/>
                </a:ext>
              </a:extLst>
            </p:cNvPr>
            <p:cNvSpPr/>
            <p:nvPr/>
          </p:nvSpPr>
          <p:spPr>
            <a:xfrm>
              <a:off x="3638550" y="3714750"/>
              <a:ext cx="285750" cy="1152525"/>
            </a:xfrm>
            <a:prstGeom prst="fram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fr-FR"/>
            </a:p>
          </p:txBody>
        </p:sp>
        <p:sp>
          <p:nvSpPr>
            <p:cNvPr id="177" name="Rectangle 176">
              <a:extLst>
                <a:ext uri="{FF2B5EF4-FFF2-40B4-BE49-F238E27FC236}">
                  <a16:creationId xmlns:a16="http://schemas.microsoft.com/office/drawing/2014/main" id="{A5A26160-CFBF-4C18-8723-360C3E5FB28B}"/>
                </a:ext>
              </a:extLst>
            </p:cNvPr>
            <p:cNvSpPr/>
            <p:nvPr/>
          </p:nvSpPr>
          <p:spPr>
            <a:xfrm>
              <a:off x="4849793" y="5069712"/>
              <a:ext cx="1358262" cy="33566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fr-FR" sz="1600" b="1" i="1">
                  <a:effectLst/>
                  <a:ea typeface="Calibri" panose="020F0502020204030204" pitchFamily="34" charset="0"/>
                  <a:cs typeface="Arial" panose="020B0604020202020204" pitchFamily="34" charset="0"/>
                </a:rPr>
                <a:t>Les pines</a:t>
              </a:r>
              <a:endParaRPr lang="fr-FR" sz="1100">
                <a:effectLst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78" name="Straight Arrow Connector 177">
              <a:extLst>
                <a:ext uri="{FF2B5EF4-FFF2-40B4-BE49-F238E27FC236}">
                  <a16:creationId xmlns:a16="http://schemas.microsoft.com/office/drawing/2014/main" id="{487BD375-F33C-4960-AE7C-AA5ADC134890}"/>
                </a:ext>
              </a:extLst>
            </p:cNvPr>
            <p:cNvCxnSpPr/>
            <p:nvPr/>
          </p:nvCxnSpPr>
          <p:spPr>
            <a:xfrm flipH="1" flipV="1">
              <a:off x="3924300" y="4867275"/>
              <a:ext cx="925493" cy="202437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09375863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" name="Zone de dessin 1">
            <a:extLst>
              <a:ext uri="{FF2B5EF4-FFF2-40B4-BE49-F238E27FC236}">
                <a16:creationId xmlns:a16="http://schemas.microsoft.com/office/drawing/2014/main" id="{BA378739-FBF2-4E41-A10C-171498AC25D3}"/>
              </a:ext>
            </a:extLst>
          </p:cNvPr>
          <p:cNvGrpSpPr/>
          <p:nvPr/>
        </p:nvGrpSpPr>
        <p:grpSpPr>
          <a:xfrm>
            <a:off x="1202102" y="1108555"/>
            <a:ext cx="10380298" cy="5915025"/>
            <a:chOff x="0" y="0"/>
            <a:chExt cx="9191625" cy="5915025"/>
          </a:xfrm>
        </p:grpSpPr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22A32F1D-7615-4B22-BCAC-04275307DDBA}"/>
                </a:ext>
              </a:extLst>
            </p:cNvPr>
            <p:cNvSpPr/>
            <p:nvPr/>
          </p:nvSpPr>
          <p:spPr>
            <a:xfrm>
              <a:off x="0" y="0"/>
              <a:ext cx="9191625" cy="5915025"/>
            </a:xfrm>
            <a:prstGeom prst="rect">
              <a:avLst/>
            </a:prstGeom>
            <a:noFill/>
          </p:spPr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9148C657-F9C8-439B-A6FE-1FF623395083}"/>
                </a:ext>
              </a:extLst>
            </p:cNvPr>
            <p:cNvSpPr/>
            <p:nvPr/>
          </p:nvSpPr>
          <p:spPr>
            <a:xfrm>
              <a:off x="1885950" y="933450"/>
              <a:ext cx="542925" cy="419100"/>
            </a:xfrm>
            <a:prstGeom prst="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fr-FR" sz="1600" b="1" i="1">
                  <a:solidFill>
                    <a:srgbClr val="FF0000"/>
                  </a:solidFill>
                  <a:effectLst/>
                  <a:ea typeface="Calibri" panose="020F0502020204030204" pitchFamily="34" charset="0"/>
                  <a:cs typeface="Arial" panose="020B0604020202020204" pitchFamily="34" charset="0"/>
                </a:rPr>
                <a:t>P</a:t>
              </a:r>
              <a:endParaRPr lang="fr-FR" sz="1100">
                <a:effectLst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F1295A1D-9A89-44CD-AD7F-CE2E0FFABEAE}"/>
                </a:ext>
              </a:extLst>
            </p:cNvPr>
            <p:cNvSpPr/>
            <p:nvPr/>
          </p:nvSpPr>
          <p:spPr>
            <a:xfrm>
              <a:off x="1865925" y="2246925"/>
              <a:ext cx="542925" cy="419100"/>
            </a:xfrm>
            <a:prstGeom prst="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fr-FR" sz="1600" b="1" i="1">
                  <a:solidFill>
                    <a:srgbClr val="00B050"/>
                  </a:solidFill>
                  <a:effectLst/>
                  <a:ea typeface="Calibri" panose="020F0502020204030204" pitchFamily="34" charset="0"/>
                  <a:cs typeface="Arial" panose="020B0604020202020204" pitchFamily="34" charset="0"/>
                </a:rPr>
                <a:t>D</a:t>
              </a:r>
              <a:endParaRPr lang="fr-FR" sz="1100">
                <a:effectLst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8494610A-B3ED-42E8-B7F4-94712687796A}"/>
                </a:ext>
              </a:extLst>
            </p:cNvPr>
            <p:cNvSpPr/>
            <p:nvPr/>
          </p:nvSpPr>
          <p:spPr>
            <a:xfrm>
              <a:off x="1875450" y="1589700"/>
              <a:ext cx="542925" cy="419100"/>
            </a:xfrm>
            <a:prstGeom prst="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fr-FR" sz="1600" b="1" i="1">
                  <a:solidFill>
                    <a:srgbClr val="00B0F0"/>
                  </a:solidFill>
                  <a:effectLst/>
                  <a:ea typeface="Calibri" panose="020F0502020204030204" pitchFamily="34" charset="0"/>
                  <a:cs typeface="Arial" panose="020B0604020202020204" pitchFamily="34" charset="0"/>
                </a:rPr>
                <a:t>I</a:t>
              </a:r>
              <a:endParaRPr lang="fr-FR" sz="1100">
                <a:effectLst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3" name="Organigramme : Jonction de sommaire 6">
              <a:extLst>
                <a:ext uri="{FF2B5EF4-FFF2-40B4-BE49-F238E27FC236}">
                  <a16:creationId xmlns:a16="http://schemas.microsoft.com/office/drawing/2014/main" id="{927FF5DE-E099-43EA-9F74-D62E72300F1A}"/>
                </a:ext>
              </a:extLst>
            </p:cNvPr>
            <p:cNvSpPr/>
            <p:nvPr/>
          </p:nvSpPr>
          <p:spPr>
            <a:xfrm>
              <a:off x="1076325" y="1657350"/>
              <a:ext cx="304800" cy="323850"/>
            </a:xfrm>
            <a:prstGeom prst="flowChartSummingJunction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fr-FR"/>
            </a:p>
          </p:txBody>
        </p:sp>
        <p:sp>
          <p:nvSpPr>
            <p:cNvPr id="124" name="Organigramme : Jonction de sommaire 7">
              <a:extLst>
                <a:ext uri="{FF2B5EF4-FFF2-40B4-BE49-F238E27FC236}">
                  <a16:creationId xmlns:a16="http://schemas.microsoft.com/office/drawing/2014/main" id="{E61C987E-4BE1-44AC-BF8B-5164B5C9739D}"/>
                </a:ext>
              </a:extLst>
            </p:cNvPr>
            <p:cNvSpPr/>
            <p:nvPr/>
          </p:nvSpPr>
          <p:spPr>
            <a:xfrm>
              <a:off x="3180375" y="1657350"/>
              <a:ext cx="304800" cy="323850"/>
            </a:xfrm>
            <a:prstGeom prst="flowChartSummingJunction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fr-FR"/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D39432F2-C420-4027-9AEB-4A5006F85249}"/>
                </a:ext>
              </a:extLst>
            </p:cNvPr>
            <p:cNvSpPr/>
            <p:nvPr/>
          </p:nvSpPr>
          <p:spPr>
            <a:xfrm>
              <a:off x="4095751" y="1038224"/>
              <a:ext cx="1057274" cy="1552575"/>
            </a:xfrm>
            <a:prstGeom prst="rect">
              <a:avLst/>
            </a:prstGeom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fr-FR" sz="1600" b="1" i="1" dirty="0">
                  <a:effectLst/>
                  <a:ea typeface="Calibri" panose="020F0502020204030204" pitchFamily="34" charset="0"/>
                  <a:cs typeface="Arial" panose="020B0604020202020204" pitchFamily="34" charset="0"/>
                </a:rPr>
                <a:t>Carte de puissance </a:t>
              </a:r>
              <a:endParaRPr lang="fr-FR" sz="1100" dirty="0">
                <a:effectLst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63EAB287-2832-4735-B0CF-3F9ECDAF0B5F}"/>
                </a:ext>
              </a:extLst>
            </p:cNvPr>
            <p:cNvSpPr/>
            <p:nvPr/>
          </p:nvSpPr>
          <p:spPr>
            <a:xfrm>
              <a:off x="5600699" y="619125"/>
              <a:ext cx="589575" cy="523875"/>
            </a:xfrm>
            <a:prstGeom prst="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fr-FR" sz="1400" b="1">
                  <a:effectLst/>
                  <a:ea typeface="Calibri" panose="020F0502020204030204" pitchFamily="34" charset="0"/>
                  <a:cs typeface="Arial" panose="020B0604020202020204" pitchFamily="34" charset="0"/>
                </a:rPr>
                <a:t>MG</a:t>
              </a:r>
              <a:endParaRPr lang="fr-FR" sz="1100">
                <a:effectLst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46FA3D3B-21E6-4FAB-94FF-F743B900F845}"/>
                </a:ext>
              </a:extLst>
            </p:cNvPr>
            <p:cNvSpPr/>
            <p:nvPr/>
          </p:nvSpPr>
          <p:spPr>
            <a:xfrm>
              <a:off x="5618775" y="2475525"/>
              <a:ext cx="589280" cy="523875"/>
            </a:xfrm>
            <a:prstGeom prst="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fr-FR" sz="1400" b="1">
                  <a:effectLst/>
                  <a:ea typeface="Calibri" panose="020F0502020204030204" pitchFamily="34" charset="0"/>
                  <a:cs typeface="Arial" panose="020B0604020202020204" pitchFamily="34" charset="0"/>
                </a:rPr>
                <a:t>MD</a:t>
              </a:r>
              <a:endParaRPr lang="fr-FR" sz="1100">
                <a:effectLst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28" name="Connecteur droit avec flèche 13">
              <a:extLst>
                <a:ext uri="{FF2B5EF4-FFF2-40B4-BE49-F238E27FC236}">
                  <a16:creationId xmlns:a16="http://schemas.microsoft.com/office/drawing/2014/main" id="{A0009E38-BE07-4BD3-8505-448564EDE059}"/>
                </a:ext>
              </a:extLst>
            </p:cNvPr>
            <p:cNvCxnSpPr/>
            <p:nvPr/>
          </p:nvCxnSpPr>
          <p:spPr>
            <a:xfrm flipV="1">
              <a:off x="1381125" y="1809750"/>
              <a:ext cx="484800" cy="9525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9" name="Connecteur droit 14">
              <a:extLst>
                <a:ext uri="{FF2B5EF4-FFF2-40B4-BE49-F238E27FC236}">
                  <a16:creationId xmlns:a16="http://schemas.microsoft.com/office/drawing/2014/main" id="{A61C8CB9-2F2C-4A8D-9774-0156314442B4}"/>
                </a:ext>
              </a:extLst>
            </p:cNvPr>
            <p:cNvCxnSpPr/>
            <p:nvPr/>
          </p:nvCxnSpPr>
          <p:spPr>
            <a:xfrm>
              <a:off x="1619250" y="1152525"/>
              <a:ext cx="9525" cy="1323975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0" name="Connecteur droit avec flèche 15">
              <a:extLst>
                <a:ext uri="{FF2B5EF4-FFF2-40B4-BE49-F238E27FC236}">
                  <a16:creationId xmlns:a16="http://schemas.microsoft.com/office/drawing/2014/main" id="{5844BFD6-47E7-4705-843A-722DC9E095AC}"/>
                </a:ext>
              </a:extLst>
            </p:cNvPr>
            <p:cNvCxnSpPr>
              <a:endCxn id="120" idx="1"/>
            </p:cNvCxnSpPr>
            <p:nvPr/>
          </p:nvCxnSpPr>
          <p:spPr>
            <a:xfrm flipV="1">
              <a:off x="1628775" y="1143000"/>
              <a:ext cx="257175" cy="9525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1" name="Connecteur droit avec flèche 16">
              <a:extLst>
                <a:ext uri="{FF2B5EF4-FFF2-40B4-BE49-F238E27FC236}">
                  <a16:creationId xmlns:a16="http://schemas.microsoft.com/office/drawing/2014/main" id="{72DE4619-F154-4D6C-AD2B-B4D44F6883EF}"/>
                </a:ext>
              </a:extLst>
            </p:cNvPr>
            <p:cNvCxnSpPr/>
            <p:nvPr/>
          </p:nvCxnSpPr>
          <p:spPr>
            <a:xfrm flipV="1">
              <a:off x="1628775" y="2457450"/>
              <a:ext cx="237150" cy="975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2" name="Connecteur droit avec flèche 17">
              <a:extLst>
                <a:ext uri="{FF2B5EF4-FFF2-40B4-BE49-F238E27FC236}">
                  <a16:creationId xmlns:a16="http://schemas.microsoft.com/office/drawing/2014/main" id="{63D70B6B-A7C2-4B64-98D4-1F6684BA449A}"/>
                </a:ext>
              </a:extLst>
            </p:cNvPr>
            <p:cNvCxnSpPr>
              <a:endCxn id="124" idx="2"/>
            </p:cNvCxnSpPr>
            <p:nvPr/>
          </p:nvCxnSpPr>
          <p:spPr>
            <a:xfrm>
              <a:off x="2438400" y="1809750"/>
              <a:ext cx="741975" cy="9525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3" name="Connecteur en angle 18">
              <a:extLst>
                <a:ext uri="{FF2B5EF4-FFF2-40B4-BE49-F238E27FC236}">
                  <a16:creationId xmlns:a16="http://schemas.microsoft.com/office/drawing/2014/main" id="{77306CB3-0997-4E0D-BD4D-6A2E954372A5}"/>
                </a:ext>
              </a:extLst>
            </p:cNvPr>
            <p:cNvCxnSpPr>
              <a:endCxn id="124" idx="0"/>
            </p:cNvCxnSpPr>
            <p:nvPr/>
          </p:nvCxnSpPr>
          <p:spPr>
            <a:xfrm>
              <a:off x="2447925" y="1191600"/>
              <a:ext cx="884850" cy="465750"/>
            </a:xfrm>
            <a:prstGeom prst="bentConnector2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4" name="Connecteur en angle 19">
              <a:extLst>
                <a:ext uri="{FF2B5EF4-FFF2-40B4-BE49-F238E27FC236}">
                  <a16:creationId xmlns:a16="http://schemas.microsoft.com/office/drawing/2014/main" id="{86E82149-AF35-41DE-9201-75C37A35F8A4}"/>
                </a:ext>
              </a:extLst>
            </p:cNvPr>
            <p:cNvCxnSpPr>
              <a:stCxn id="121" idx="3"/>
              <a:endCxn id="124" idx="4"/>
            </p:cNvCxnSpPr>
            <p:nvPr/>
          </p:nvCxnSpPr>
          <p:spPr>
            <a:xfrm flipV="1">
              <a:off x="2408850" y="1981200"/>
              <a:ext cx="923925" cy="475275"/>
            </a:xfrm>
            <a:prstGeom prst="bentConnector2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5" name="Connecteur droit avec flèche 20">
              <a:extLst>
                <a:ext uri="{FF2B5EF4-FFF2-40B4-BE49-F238E27FC236}">
                  <a16:creationId xmlns:a16="http://schemas.microsoft.com/office/drawing/2014/main" id="{72D29FCA-490F-4E41-8BCD-2A832551F89E}"/>
                </a:ext>
              </a:extLst>
            </p:cNvPr>
            <p:cNvCxnSpPr>
              <a:stCxn id="124" idx="6"/>
              <a:endCxn id="125" idx="1"/>
            </p:cNvCxnSpPr>
            <p:nvPr/>
          </p:nvCxnSpPr>
          <p:spPr>
            <a:xfrm flipV="1">
              <a:off x="3485175" y="1814512"/>
              <a:ext cx="610576" cy="4763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6" name="Connecteur droit avec flèche 21">
              <a:extLst>
                <a:ext uri="{FF2B5EF4-FFF2-40B4-BE49-F238E27FC236}">
                  <a16:creationId xmlns:a16="http://schemas.microsoft.com/office/drawing/2014/main" id="{CE6693C6-6634-4D73-9626-09C36FA35F95}"/>
                </a:ext>
              </a:extLst>
            </p:cNvPr>
            <p:cNvCxnSpPr/>
            <p:nvPr/>
          </p:nvCxnSpPr>
          <p:spPr>
            <a:xfrm>
              <a:off x="5124451" y="1038224"/>
              <a:ext cx="476248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7" name="Connecteur droit avec flèche 22">
              <a:extLst>
                <a:ext uri="{FF2B5EF4-FFF2-40B4-BE49-F238E27FC236}">
                  <a16:creationId xmlns:a16="http://schemas.microsoft.com/office/drawing/2014/main" id="{6FA6D06D-2F8D-4777-9276-F3F2BFCEF0A4}"/>
                </a:ext>
              </a:extLst>
            </p:cNvPr>
            <p:cNvCxnSpPr/>
            <p:nvPr/>
          </p:nvCxnSpPr>
          <p:spPr>
            <a:xfrm>
              <a:off x="5124451" y="2581275"/>
              <a:ext cx="494324" cy="13313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8" name="Connecteur droit avec flèche 23">
              <a:extLst>
                <a:ext uri="{FF2B5EF4-FFF2-40B4-BE49-F238E27FC236}">
                  <a16:creationId xmlns:a16="http://schemas.microsoft.com/office/drawing/2014/main" id="{7D3C4155-0DFF-471C-8100-7B130C5EC068}"/>
                </a:ext>
              </a:extLst>
            </p:cNvPr>
            <p:cNvCxnSpPr/>
            <p:nvPr/>
          </p:nvCxnSpPr>
          <p:spPr>
            <a:xfrm>
              <a:off x="6208055" y="885825"/>
              <a:ext cx="47751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9" name="Connecteur droit avec flèche 24">
              <a:extLst>
                <a:ext uri="{FF2B5EF4-FFF2-40B4-BE49-F238E27FC236}">
                  <a16:creationId xmlns:a16="http://schemas.microsoft.com/office/drawing/2014/main" id="{703D6792-4EDF-400E-8ADD-929D1F5B2E93}"/>
                </a:ext>
              </a:extLst>
            </p:cNvPr>
            <p:cNvCxnSpPr>
              <a:stCxn id="127" idx="3"/>
            </p:cNvCxnSpPr>
            <p:nvPr/>
          </p:nvCxnSpPr>
          <p:spPr>
            <a:xfrm>
              <a:off x="6208055" y="2737463"/>
              <a:ext cx="488020" cy="573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0" name="Connecteur droit avec flèche 519">
              <a:extLst>
                <a:ext uri="{FF2B5EF4-FFF2-40B4-BE49-F238E27FC236}">
                  <a16:creationId xmlns:a16="http://schemas.microsoft.com/office/drawing/2014/main" id="{777E4CE4-4D65-4047-A430-1A61E82A1177}"/>
                </a:ext>
              </a:extLst>
            </p:cNvPr>
            <p:cNvCxnSpPr/>
            <p:nvPr/>
          </p:nvCxnSpPr>
          <p:spPr>
            <a:xfrm flipV="1">
              <a:off x="1209676" y="1971677"/>
              <a:ext cx="0" cy="76578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46075CBD-A869-40B5-85FB-08916C41D093}"/>
                </a:ext>
              </a:extLst>
            </p:cNvPr>
            <p:cNvSpPr/>
            <p:nvPr/>
          </p:nvSpPr>
          <p:spPr>
            <a:xfrm>
              <a:off x="589575" y="2752725"/>
              <a:ext cx="1257300" cy="371475"/>
            </a:xfrm>
            <a:prstGeom prst="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fr-FR" sz="1400" b="1">
                  <a:effectLst/>
                  <a:ea typeface="Calibri" panose="020F0502020204030204" pitchFamily="34" charset="0"/>
                  <a:cs typeface="Arial" panose="020B0604020202020204" pitchFamily="34" charset="0"/>
                </a:rPr>
                <a:t>Configuration</a:t>
              </a:r>
              <a:endParaRPr lang="fr-FR" sz="1100">
                <a:effectLst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5B63F655-FEAE-40C2-9DFB-DC6C5B0C0B29}"/>
                </a:ext>
              </a:extLst>
            </p:cNvPr>
            <p:cNvSpPr/>
            <p:nvPr/>
          </p:nvSpPr>
          <p:spPr>
            <a:xfrm>
              <a:off x="409575" y="3305175"/>
              <a:ext cx="1619250" cy="485775"/>
            </a:xfrm>
            <a:prstGeom prst="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fr-FR"/>
            </a:p>
          </p:txBody>
        </p:sp>
        <p:cxnSp>
          <p:nvCxnSpPr>
            <p:cNvPr id="143" name="Connecteur droit 522">
              <a:extLst>
                <a:ext uri="{FF2B5EF4-FFF2-40B4-BE49-F238E27FC236}">
                  <a16:creationId xmlns:a16="http://schemas.microsoft.com/office/drawing/2014/main" id="{FF943EC5-4681-44DD-82F3-F31C3E362B9F}"/>
                </a:ext>
              </a:extLst>
            </p:cNvPr>
            <p:cNvCxnSpPr/>
            <p:nvPr/>
          </p:nvCxnSpPr>
          <p:spPr>
            <a:xfrm>
              <a:off x="1199176" y="3133725"/>
              <a:ext cx="975" cy="161925"/>
            </a:xfrm>
            <a:prstGeom prst="line">
              <a:avLst/>
            </a:prstGeom>
            <a:ln>
              <a:solidFill>
                <a:schemeClr val="tx1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necteur droit 523">
              <a:extLst>
                <a:ext uri="{FF2B5EF4-FFF2-40B4-BE49-F238E27FC236}">
                  <a16:creationId xmlns:a16="http://schemas.microsoft.com/office/drawing/2014/main" id="{95A5C816-C290-4C4B-8ADD-F700F5977946}"/>
                </a:ext>
              </a:extLst>
            </p:cNvPr>
            <p:cNvCxnSpPr>
              <a:cxnSpLocks/>
            </p:cNvCxnSpPr>
            <p:nvPr/>
          </p:nvCxnSpPr>
          <p:spPr>
            <a:xfrm>
              <a:off x="1181101" y="3295650"/>
              <a:ext cx="370499" cy="180975"/>
            </a:xfrm>
            <a:prstGeom prst="line">
              <a:avLst/>
            </a:prstGeom>
            <a:ln w="25400">
              <a:solidFill>
                <a:srgbClr val="FF0000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onnecteur droit 56">
              <a:extLst>
                <a:ext uri="{FF2B5EF4-FFF2-40B4-BE49-F238E27FC236}">
                  <a16:creationId xmlns:a16="http://schemas.microsoft.com/office/drawing/2014/main" id="{E97DB53D-AC47-4A61-942C-44D022828ED7}"/>
                </a:ext>
              </a:extLst>
            </p:cNvPr>
            <p:cNvCxnSpPr/>
            <p:nvPr/>
          </p:nvCxnSpPr>
          <p:spPr>
            <a:xfrm flipH="1">
              <a:off x="503850" y="3561375"/>
              <a:ext cx="1" cy="1067775"/>
            </a:xfrm>
            <a:prstGeom prst="line">
              <a:avLst/>
            </a:prstGeom>
            <a:ln w="25400">
              <a:solidFill>
                <a:schemeClr val="tx1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necteur droit 57">
              <a:extLst>
                <a:ext uri="{FF2B5EF4-FFF2-40B4-BE49-F238E27FC236}">
                  <a16:creationId xmlns:a16="http://schemas.microsoft.com/office/drawing/2014/main" id="{360620C4-02B1-4AA5-A6D5-1B2A75A6C4EC}"/>
                </a:ext>
              </a:extLst>
            </p:cNvPr>
            <p:cNvCxnSpPr/>
            <p:nvPr/>
          </p:nvCxnSpPr>
          <p:spPr>
            <a:xfrm>
              <a:off x="1199176" y="3561375"/>
              <a:ext cx="975" cy="695961"/>
            </a:xfrm>
            <a:prstGeom prst="line">
              <a:avLst/>
            </a:prstGeom>
            <a:ln w="25400">
              <a:solidFill>
                <a:schemeClr val="tx1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cteur droit 58">
              <a:extLst>
                <a:ext uri="{FF2B5EF4-FFF2-40B4-BE49-F238E27FC236}">
                  <a16:creationId xmlns:a16="http://schemas.microsoft.com/office/drawing/2014/main" id="{9034A209-8C24-4692-8B03-631F38E69520}"/>
                </a:ext>
              </a:extLst>
            </p:cNvPr>
            <p:cNvCxnSpPr/>
            <p:nvPr/>
          </p:nvCxnSpPr>
          <p:spPr>
            <a:xfrm>
              <a:off x="1865290" y="3542325"/>
              <a:ext cx="0" cy="381975"/>
            </a:xfrm>
            <a:prstGeom prst="line">
              <a:avLst/>
            </a:prstGeom>
            <a:ln w="25400">
              <a:solidFill>
                <a:schemeClr val="tx1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necteur droit 59">
              <a:extLst>
                <a:ext uri="{FF2B5EF4-FFF2-40B4-BE49-F238E27FC236}">
                  <a16:creationId xmlns:a16="http://schemas.microsoft.com/office/drawing/2014/main" id="{8E739CBA-16E8-4E9B-8788-AD3578D54514}"/>
                </a:ext>
              </a:extLst>
            </p:cNvPr>
            <p:cNvCxnSpPr/>
            <p:nvPr/>
          </p:nvCxnSpPr>
          <p:spPr>
            <a:xfrm>
              <a:off x="1551600" y="3551850"/>
              <a:ext cx="0" cy="515325"/>
            </a:xfrm>
            <a:prstGeom prst="line">
              <a:avLst/>
            </a:prstGeom>
            <a:ln w="25400">
              <a:solidFill>
                <a:schemeClr val="tx1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necteur droit 60">
              <a:extLst>
                <a:ext uri="{FF2B5EF4-FFF2-40B4-BE49-F238E27FC236}">
                  <a16:creationId xmlns:a16="http://schemas.microsoft.com/office/drawing/2014/main" id="{B54B4B60-C444-4A45-BD4D-4EF0CF54FA77}"/>
                </a:ext>
              </a:extLst>
            </p:cNvPr>
            <p:cNvCxnSpPr/>
            <p:nvPr/>
          </p:nvCxnSpPr>
          <p:spPr>
            <a:xfrm>
              <a:off x="827700" y="3561715"/>
              <a:ext cx="20025" cy="886460"/>
            </a:xfrm>
            <a:prstGeom prst="line">
              <a:avLst/>
            </a:prstGeom>
            <a:ln w="25400">
              <a:solidFill>
                <a:schemeClr val="tx1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necteur en angle 524">
              <a:extLst>
                <a:ext uri="{FF2B5EF4-FFF2-40B4-BE49-F238E27FC236}">
                  <a16:creationId xmlns:a16="http://schemas.microsoft.com/office/drawing/2014/main" id="{0C9C31FB-C215-47A9-A370-99DA9A12CDD5}"/>
                </a:ext>
              </a:extLst>
            </p:cNvPr>
            <p:cNvCxnSpPr/>
            <p:nvPr/>
          </p:nvCxnSpPr>
          <p:spPr>
            <a:xfrm flipV="1">
              <a:off x="503851" y="1285875"/>
              <a:ext cx="7420948" cy="3343275"/>
            </a:xfrm>
            <a:prstGeom prst="bentConnector3">
              <a:avLst>
                <a:gd name="adj1" fmla="val 117071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necteur en angle 62">
              <a:extLst>
                <a:ext uri="{FF2B5EF4-FFF2-40B4-BE49-F238E27FC236}">
                  <a16:creationId xmlns:a16="http://schemas.microsoft.com/office/drawing/2014/main" id="{597797A7-4E96-4625-9039-70641E5BCA13}"/>
                </a:ext>
              </a:extLst>
            </p:cNvPr>
            <p:cNvCxnSpPr/>
            <p:nvPr/>
          </p:nvCxnSpPr>
          <p:spPr>
            <a:xfrm flipV="1">
              <a:off x="847725" y="1523026"/>
              <a:ext cx="7077074" cy="2915624"/>
            </a:xfrm>
            <a:prstGeom prst="bentConnector3">
              <a:avLst>
                <a:gd name="adj1" fmla="val 115814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2" name="Connecteur en angle 63">
              <a:extLst>
                <a:ext uri="{FF2B5EF4-FFF2-40B4-BE49-F238E27FC236}">
                  <a16:creationId xmlns:a16="http://schemas.microsoft.com/office/drawing/2014/main" id="{DC74A700-72F1-453F-876F-FC12D6DF89C8}"/>
                </a:ext>
              </a:extLst>
            </p:cNvPr>
            <p:cNvCxnSpPr/>
            <p:nvPr/>
          </p:nvCxnSpPr>
          <p:spPr>
            <a:xfrm flipV="1">
              <a:off x="1200151" y="1819275"/>
              <a:ext cx="6724648" cy="2438061"/>
            </a:xfrm>
            <a:prstGeom prst="bentConnector3">
              <a:avLst>
                <a:gd name="adj1" fmla="val 114306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3" name="Connecteur en angle 64">
              <a:extLst>
                <a:ext uri="{FF2B5EF4-FFF2-40B4-BE49-F238E27FC236}">
                  <a16:creationId xmlns:a16="http://schemas.microsoft.com/office/drawing/2014/main" id="{6F484C32-8C7E-4FEF-A628-8A8E74824BDE}"/>
                </a:ext>
              </a:extLst>
            </p:cNvPr>
            <p:cNvCxnSpPr/>
            <p:nvPr/>
          </p:nvCxnSpPr>
          <p:spPr>
            <a:xfrm flipV="1">
              <a:off x="1551600" y="2076450"/>
              <a:ext cx="6373199" cy="2000250"/>
            </a:xfrm>
            <a:prstGeom prst="bentConnector3">
              <a:avLst>
                <a:gd name="adj1" fmla="val 111725"/>
              </a:avLst>
            </a:prstGeom>
            <a:ln w="28575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4" name="Connecteur en angle 65">
              <a:extLst>
                <a:ext uri="{FF2B5EF4-FFF2-40B4-BE49-F238E27FC236}">
                  <a16:creationId xmlns:a16="http://schemas.microsoft.com/office/drawing/2014/main" id="{913D9886-0875-43D5-8261-D809E2A672B4}"/>
                </a:ext>
              </a:extLst>
            </p:cNvPr>
            <p:cNvCxnSpPr/>
            <p:nvPr/>
          </p:nvCxnSpPr>
          <p:spPr>
            <a:xfrm flipV="1">
              <a:off x="1865925" y="2361225"/>
              <a:ext cx="6058535" cy="1563075"/>
            </a:xfrm>
            <a:prstGeom prst="bentConnector3">
              <a:avLst>
                <a:gd name="adj1" fmla="val 109428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5" name="Ellipse 525">
                  <a:extLst>
                    <a:ext uri="{FF2B5EF4-FFF2-40B4-BE49-F238E27FC236}">
                      <a16:creationId xmlns:a16="http://schemas.microsoft.com/office/drawing/2014/main" id="{AB779AF9-8905-4A2D-909C-9B8751C7F597}"/>
                    </a:ext>
                  </a:extLst>
                </p:cNvPr>
                <p:cNvSpPr/>
                <p:nvPr/>
              </p:nvSpPr>
              <p:spPr>
                <a:xfrm>
                  <a:off x="99949" y="1458410"/>
                  <a:ext cx="995425" cy="407162"/>
                </a:xfrm>
                <a:prstGeom prst="ellips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>
                    <a:lnSpc>
                      <a:spcPct val="107000"/>
                    </a:lnSpc>
                    <a:spcAft>
                      <a:spcPts val="8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sz="1200" b="1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fr-FR" sz="1200" b="1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  <m:t>𝑪</m:t>
                            </m:r>
                          </m:e>
                          <m:sub>
                            <m:r>
                              <a:rPr lang="fr-FR" sz="1200" b="1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  <m:t>𝑴</m:t>
                            </m:r>
                          </m:sub>
                        </m:sSub>
                        <m:r>
                          <a:rPr lang="fr-FR" sz="1200" b="1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=</m:t>
                        </m:r>
                        <m:r>
                          <a:rPr lang="fr-FR" sz="1200" b="1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𝟏</m:t>
                        </m:r>
                      </m:oMath>
                    </m:oMathPara>
                  </a14:m>
                  <a:endParaRPr lang="fr-FR" sz="1100">
                    <a:effectLst/>
                    <a:ea typeface="Calibri" panose="020F050202020403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155" name="Ellipse 525">
                  <a:extLst>
                    <a:ext uri="{FF2B5EF4-FFF2-40B4-BE49-F238E27FC236}">
                      <a16:creationId xmlns:a16="http://schemas.microsoft.com/office/drawing/2014/main" id="{AB779AF9-8905-4A2D-909C-9B8751C7F59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949" y="1458410"/>
                  <a:ext cx="995425" cy="407162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solidFill>
                    <a:schemeClr val="bg1"/>
                  </a:solidFill>
                </a:ln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6" name="Connecteur en angle 526">
              <a:extLst>
                <a:ext uri="{FF2B5EF4-FFF2-40B4-BE49-F238E27FC236}">
                  <a16:creationId xmlns:a16="http://schemas.microsoft.com/office/drawing/2014/main" id="{0A1C11B6-6E78-4E8B-88BD-8D614110F178}"/>
                </a:ext>
              </a:extLst>
            </p:cNvPr>
            <p:cNvCxnSpPr/>
            <p:nvPr/>
          </p:nvCxnSpPr>
          <p:spPr>
            <a:xfrm rot="16200000" flipH="1">
              <a:off x="-381001" y="1095374"/>
              <a:ext cx="4714875" cy="3609975"/>
            </a:xfrm>
            <a:prstGeom prst="bentConnector3">
              <a:avLst>
                <a:gd name="adj1" fmla="val 99293"/>
              </a:avLst>
            </a:prstGeom>
            <a:ln w="28575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7" name="Connecteur en angle 68">
              <a:extLst>
                <a:ext uri="{FF2B5EF4-FFF2-40B4-BE49-F238E27FC236}">
                  <a16:creationId xmlns:a16="http://schemas.microsoft.com/office/drawing/2014/main" id="{820F6410-0A5D-47A0-9F6C-1CFA88FCCE77}"/>
                </a:ext>
              </a:extLst>
            </p:cNvPr>
            <p:cNvCxnSpPr/>
            <p:nvPr/>
          </p:nvCxnSpPr>
          <p:spPr>
            <a:xfrm rot="16200000" flipH="1">
              <a:off x="-357190" y="1090610"/>
              <a:ext cx="4667252" cy="3590927"/>
            </a:xfrm>
            <a:prstGeom prst="bentConnector3">
              <a:avLst>
                <a:gd name="adj1" fmla="val -204"/>
              </a:avLst>
            </a:prstGeom>
            <a:ln w="28575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3A4C2392-EC64-40E5-BD8C-9C1A8881D29A}"/>
                </a:ext>
              </a:extLst>
            </p:cNvPr>
            <p:cNvSpPr/>
            <p:nvPr/>
          </p:nvSpPr>
          <p:spPr>
            <a:xfrm>
              <a:off x="457200" y="0"/>
              <a:ext cx="3248025" cy="41909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fr-FR" sz="1400" b="1" i="1" u="sng">
                  <a:effectLst/>
                  <a:ea typeface="Calibri" panose="020F0502020204030204" pitchFamily="34" charset="0"/>
                  <a:cs typeface="Arial" panose="020B0604020202020204" pitchFamily="34" charset="0"/>
                </a:rPr>
                <a:t>Calculateur Numérique </a:t>
              </a:r>
              <a:endParaRPr lang="fr-FR" sz="1100">
                <a:effectLst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9" name="Plus 528">
              <a:extLst>
                <a:ext uri="{FF2B5EF4-FFF2-40B4-BE49-F238E27FC236}">
                  <a16:creationId xmlns:a16="http://schemas.microsoft.com/office/drawing/2014/main" id="{11D16912-6225-4274-8633-DB3DE9396527}"/>
                </a:ext>
              </a:extLst>
            </p:cNvPr>
            <p:cNvSpPr/>
            <p:nvPr/>
          </p:nvSpPr>
          <p:spPr>
            <a:xfrm>
              <a:off x="970575" y="1609726"/>
              <a:ext cx="124799" cy="133350"/>
            </a:xfrm>
            <a:prstGeom prst="mathPlus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fr-FR"/>
            </a:p>
          </p:txBody>
        </p:sp>
        <p:sp>
          <p:nvSpPr>
            <p:cNvPr id="160" name="Moins 529">
              <a:extLst>
                <a:ext uri="{FF2B5EF4-FFF2-40B4-BE49-F238E27FC236}">
                  <a16:creationId xmlns:a16="http://schemas.microsoft.com/office/drawing/2014/main" id="{4708D7C6-7567-43C0-95C9-AB9F7FF95230}"/>
                </a:ext>
              </a:extLst>
            </p:cNvPr>
            <p:cNvSpPr/>
            <p:nvPr/>
          </p:nvSpPr>
          <p:spPr>
            <a:xfrm>
              <a:off x="999151" y="1943100"/>
              <a:ext cx="171450" cy="123825"/>
            </a:xfrm>
            <a:prstGeom prst="mathMinus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fr-FR"/>
            </a:p>
          </p:txBody>
        </p:sp>
        <p:sp>
          <p:nvSpPr>
            <p:cNvPr id="161" name="Plus 73">
              <a:extLst>
                <a:ext uri="{FF2B5EF4-FFF2-40B4-BE49-F238E27FC236}">
                  <a16:creationId xmlns:a16="http://schemas.microsoft.com/office/drawing/2014/main" id="{63B4E00E-CEA0-4845-8615-7E2189AA71CF}"/>
                </a:ext>
              </a:extLst>
            </p:cNvPr>
            <p:cNvSpPr/>
            <p:nvPr/>
          </p:nvSpPr>
          <p:spPr>
            <a:xfrm>
              <a:off x="3380400" y="1513500"/>
              <a:ext cx="124460" cy="133350"/>
            </a:xfrm>
            <a:prstGeom prst="mathPlus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fr-FR"/>
            </a:p>
          </p:txBody>
        </p:sp>
        <p:sp>
          <p:nvSpPr>
            <p:cNvPr id="162" name="Plus 74">
              <a:extLst>
                <a:ext uri="{FF2B5EF4-FFF2-40B4-BE49-F238E27FC236}">
                  <a16:creationId xmlns:a16="http://schemas.microsoft.com/office/drawing/2014/main" id="{51921627-037A-49E7-ABEF-FBF672917DB3}"/>
                </a:ext>
              </a:extLst>
            </p:cNvPr>
            <p:cNvSpPr/>
            <p:nvPr/>
          </p:nvSpPr>
          <p:spPr>
            <a:xfrm>
              <a:off x="3055915" y="1638300"/>
              <a:ext cx="124460" cy="133350"/>
            </a:xfrm>
            <a:prstGeom prst="mathPlus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fr-FR"/>
            </a:p>
          </p:txBody>
        </p:sp>
        <p:sp>
          <p:nvSpPr>
            <p:cNvPr id="163" name="Plus 75">
              <a:extLst>
                <a:ext uri="{FF2B5EF4-FFF2-40B4-BE49-F238E27FC236}">
                  <a16:creationId xmlns:a16="http://schemas.microsoft.com/office/drawing/2014/main" id="{34CB3797-704D-47F4-864F-36E402D108C6}"/>
                </a:ext>
              </a:extLst>
            </p:cNvPr>
            <p:cNvSpPr/>
            <p:nvPr/>
          </p:nvSpPr>
          <p:spPr>
            <a:xfrm>
              <a:off x="3380400" y="1981200"/>
              <a:ext cx="124460" cy="133350"/>
            </a:xfrm>
            <a:prstGeom prst="mathPlus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fr-FR"/>
            </a:p>
          </p:txBody>
        </p:sp>
        <p:cxnSp>
          <p:nvCxnSpPr>
            <p:cNvPr id="164" name="Connecteur droit avec flèche 81">
              <a:extLst>
                <a:ext uri="{FF2B5EF4-FFF2-40B4-BE49-F238E27FC236}">
                  <a16:creationId xmlns:a16="http://schemas.microsoft.com/office/drawing/2014/main" id="{D4D47E0F-5A82-40B7-B6C8-BC2A50FBB147}"/>
                </a:ext>
              </a:extLst>
            </p:cNvPr>
            <p:cNvCxnSpPr/>
            <p:nvPr/>
          </p:nvCxnSpPr>
          <p:spPr>
            <a:xfrm flipV="1">
              <a:off x="341925" y="1809750"/>
              <a:ext cx="704850" cy="9525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65" name="Légende encadrée 1 537">
              <a:extLst>
                <a:ext uri="{FF2B5EF4-FFF2-40B4-BE49-F238E27FC236}">
                  <a16:creationId xmlns:a16="http://schemas.microsoft.com/office/drawing/2014/main" id="{3A50A2E8-4E55-4957-9C0D-76CAFF73C586}"/>
                </a:ext>
              </a:extLst>
            </p:cNvPr>
            <p:cNvSpPr/>
            <p:nvPr/>
          </p:nvSpPr>
          <p:spPr>
            <a:xfrm>
              <a:off x="2867025" y="3171825"/>
              <a:ext cx="485775" cy="304800"/>
            </a:xfrm>
            <a:prstGeom prst="borderCallout1">
              <a:avLst>
                <a:gd name="adj1" fmla="val 15625"/>
                <a:gd name="adj2" fmla="val -490"/>
                <a:gd name="adj3" fmla="val 12500"/>
                <a:gd name="adj4" fmla="val -338333"/>
              </a:avLst>
            </a:prstGeom>
            <a:ln>
              <a:tailEnd type="stealt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fr-FR" sz="1400" b="1" i="1">
                  <a:effectLst/>
                  <a:ea typeface="Calibri" panose="020F0502020204030204" pitchFamily="34" charset="0"/>
                  <a:cs typeface="Arial" panose="020B0604020202020204" pitchFamily="34" charset="0"/>
                </a:rPr>
                <a:t>1</a:t>
              </a:r>
              <a:endParaRPr lang="fr-FR" sz="1100">
                <a:effectLst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6" name="Légende encadrée 1 86">
              <a:extLst>
                <a:ext uri="{FF2B5EF4-FFF2-40B4-BE49-F238E27FC236}">
                  <a16:creationId xmlns:a16="http://schemas.microsoft.com/office/drawing/2014/main" id="{22134A61-DFA4-407F-9D31-155E2645A6C7}"/>
                </a:ext>
              </a:extLst>
            </p:cNvPr>
            <p:cNvSpPr/>
            <p:nvPr/>
          </p:nvSpPr>
          <p:spPr>
            <a:xfrm>
              <a:off x="780075" y="646725"/>
              <a:ext cx="485775" cy="304800"/>
            </a:xfrm>
            <a:prstGeom prst="borderCallout1">
              <a:avLst>
                <a:gd name="adj1" fmla="val 96875"/>
                <a:gd name="adj2" fmla="val 58334"/>
                <a:gd name="adj3" fmla="val 375000"/>
                <a:gd name="adj4" fmla="val 145981"/>
              </a:avLst>
            </a:prstGeom>
            <a:ln>
              <a:tailEnd type="stealt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6000"/>
                </a:lnSpc>
                <a:spcAft>
                  <a:spcPts val="800"/>
                </a:spcAft>
              </a:pPr>
              <a:r>
                <a:rPr lang="fr-FR" sz="1600" b="1" i="1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ε</a:t>
              </a:r>
              <a:endParaRPr lang="fr-FR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167" name="Organigramme : Connecteur 538">
              <a:extLst>
                <a:ext uri="{FF2B5EF4-FFF2-40B4-BE49-F238E27FC236}">
                  <a16:creationId xmlns:a16="http://schemas.microsoft.com/office/drawing/2014/main" id="{3817BC93-0F61-40AE-8CDA-0B0AA16CAF42}"/>
                </a:ext>
              </a:extLst>
            </p:cNvPr>
            <p:cNvSpPr/>
            <p:nvPr/>
          </p:nvSpPr>
          <p:spPr>
            <a:xfrm>
              <a:off x="3724274" y="3857625"/>
              <a:ext cx="104775" cy="95250"/>
            </a:xfrm>
            <a:prstGeom prst="flowChartConnector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fr-FR"/>
            </a:p>
          </p:txBody>
        </p:sp>
        <p:sp>
          <p:nvSpPr>
            <p:cNvPr id="168" name="Organigramme : Connecteur 89">
              <a:extLst>
                <a:ext uri="{FF2B5EF4-FFF2-40B4-BE49-F238E27FC236}">
                  <a16:creationId xmlns:a16="http://schemas.microsoft.com/office/drawing/2014/main" id="{9F182129-4079-44CE-A713-0DADE87C7128}"/>
                </a:ext>
              </a:extLst>
            </p:cNvPr>
            <p:cNvSpPr/>
            <p:nvPr/>
          </p:nvSpPr>
          <p:spPr>
            <a:xfrm>
              <a:off x="3724274" y="4018575"/>
              <a:ext cx="104775" cy="95250"/>
            </a:xfrm>
            <a:prstGeom prst="flowChartConnector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fr-FR"/>
            </a:p>
          </p:txBody>
        </p:sp>
        <p:sp>
          <p:nvSpPr>
            <p:cNvPr id="169" name="Organigramme : Connecteur 90">
              <a:extLst>
                <a:ext uri="{FF2B5EF4-FFF2-40B4-BE49-F238E27FC236}">
                  <a16:creationId xmlns:a16="http://schemas.microsoft.com/office/drawing/2014/main" id="{D7A5E587-2B07-4DCE-8DA4-3671A6A9318F}"/>
                </a:ext>
              </a:extLst>
            </p:cNvPr>
            <p:cNvSpPr/>
            <p:nvPr/>
          </p:nvSpPr>
          <p:spPr>
            <a:xfrm>
              <a:off x="3724273" y="4561499"/>
              <a:ext cx="104775" cy="115275"/>
            </a:xfrm>
            <a:prstGeom prst="flowChartConnector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fr-FR"/>
            </a:p>
          </p:txBody>
        </p:sp>
        <p:sp>
          <p:nvSpPr>
            <p:cNvPr id="170" name="Organigramme : Connecteur 91">
              <a:extLst>
                <a:ext uri="{FF2B5EF4-FFF2-40B4-BE49-F238E27FC236}">
                  <a16:creationId xmlns:a16="http://schemas.microsoft.com/office/drawing/2014/main" id="{3C818377-31F7-47BA-9615-1F3822663D50}"/>
                </a:ext>
              </a:extLst>
            </p:cNvPr>
            <p:cNvSpPr/>
            <p:nvPr/>
          </p:nvSpPr>
          <p:spPr>
            <a:xfrm>
              <a:off x="3733797" y="4371000"/>
              <a:ext cx="104779" cy="95250"/>
            </a:xfrm>
            <a:prstGeom prst="flowChartConnector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fr-FR"/>
            </a:p>
          </p:txBody>
        </p:sp>
        <p:sp>
          <p:nvSpPr>
            <p:cNvPr id="171" name="Organigramme : Connecteur 92">
              <a:extLst>
                <a:ext uri="{FF2B5EF4-FFF2-40B4-BE49-F238E27FC236}">
                  <a16:creationId xmlns:a16="http://schemas.microsoft.com/office/drawing/2014/main" id="{08405FB7-A541-4913-BDCA-E3803F81F4E0}"/>
                </a:ext>
              </a:extLst>
            </p:cNvPr>
            <p:cNvSpPr/>
            <p:nvPr/>
          </p:nvSpPr>
          <p:spPr>
            <a:xfrm>
              <a:off x="3724274" y="4190661"/>
              <a:ext cx="95251" cy="104775"/>
            </a:xfrm>
            <a:prstGeom prst="flowChartConnector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fr-FR"/>
            </a:p>
          </p:txBody>
        </p:sp>
        <p:sp>
          <p:nvSpPr>
            <p:cNvPr id="172" name="Rectangle 171">
              <a:extLst>
                <a:ext uri="{FF2B5EF4-FFF2-40B4-BE49-F238E27FC236}">
                  <a16:creationId xmlns:a16="http://schemas.microsoft.com/office/drawing/2014/main" id="{48534389-78D5-4647-925B-B68FDEC86D13}"/>
                </a:ext>
              </a:extLst>
            </p:cNvPr>
            <p:cNvSpPr/>
            <p:nvPr/>
          </p:nvSpPr>
          <p:spPr>
            <a:xfrm>
              <a:off x="5882373" y="1962150"/>
              <a:ext cx="2465998" cy="21907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fr-FR"/>
            </a:p>
          </p:txBody>
        </p:sp>
        <p:sp>
          <p:nvSpPr>
            <p:cNvPr id="173" name="Rectangle 172">
              <a:extLst>
                <a:ext uri="{FF2B5EF4-FFF2-40B4-BE49-F238E27FC236}">
                  <a16:creationId xmlns:a16="http://schemas.microsoft.com/office/drawing/2014/main" id="{3D6446A4-F129-40D4-8C2D-51794D19C2D5}"/>
                </a:ext>
              </a:extLst>
            </p:cNvPr>
            <p:cNvSpPr/>
            <p:nvPr/>
          </p:nvSpPr>
          <p:spPr>
            <a:xfrm>
              <a:off x="6685575" y="846750"/>
              <a:ext cx="1238885" cy="192405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06000"/>
                </a:lnSpc>
                <a:spcAft>
                  <a:spcPts val="800"/>
                </a:spcAft>
              </a:pPr>
              <a:r>
                <a:rPr lang="fr-FR" sz="1600" b="1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ROBOT</a:t>
              </a:r>
              <a:endParaRPr lang="fr-FR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  <a:p>
              <a:pPr>
                <a:lnSpc>
                  <a:spcPct val="106000"/>
                </a:lnSpc>
                <a:spcAft>
                  <a:spcPts val="800"/>
                </a:spcAft>
              </a:pPr>
              <a:r>
                <a:rPr lang="fr-FR" sz="1600" b="1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Suiveur             De</a:t>
              </a:r>
              <a:endParaRPr lang="fr-FR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  <a:p>
              <a:pPr>
                <a:lnSpc>
                  <a:spcPct val="106000"/>
                </a:lnSpc>
                <a:spcAft>
                  <a:spcPts val="800"/>
                </a:spcAft>
              </a:pPr>
              <a:r>
                <a:rPr lang="fr-FR" sz="1600" b="1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Piste</a:t>
              </a:r>
              <a:endParaRPr lang="fr-FR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  <a:p>
              <a:pPr>
                <a:lnSpc>
                  <a:spcPct val="106000"/>
                </a:lnSpc>
                <a:spcAft>
                  <a:spcPts val="800"/>
                </a:spcAft>
              </a:pPr>
              <a:r>
                <a:rPr lang="fr-FR" sz="1600" b="1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 </a:t>
              </a:r>
              <a:endParaRPr lang="fr-FR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pic>
          <p:nvPicPr>
            <p:cNvPr id="174" name="Image 95">
              <a:extLst>
                <a:ext uri="{FF2B5EF4-FFF2-40B4-BE49-F238E27FC236}">
                  <a16:creationId xmlns:a16="http://schemas.microsoft.com/office/drawing/2014/main" id="{4C5AFCDD-F460-4287-A3AF-6B77B830E0FB}"/>
                </a:ext>
              </a:extLst>
            </p:cNvPr>
            <p:cNvPicPr/>
            <p:nvPr/>
          </p:nvPicPr>
          <p:blipFill>
            <a:blip r:embed="rId4"/>
            <a:stretch>
              <a:fillRect/>
            </a:stretch>
          </p:blipFill>
          <p:spPr>
            <a:xfrm rot="5400000">
              <a:off x="7071340" y="1546837"/>
              <a:ext cx="1304290" cy="475615"/>
            </a:xfrm>
            <a:prstGeom prst="rect">
              <a:avLst/>
            </a:prstGeom>
          </p:spPr>
        </p:pic>
        <p:sp>
          <p:nvSpPr>
            <p:cNvPr id="175" name="Cadre 32">
              <a:extLst>
                <a:ext uri="{FF2B5EF4-FFF2-40B4-BE49-F238E27FC236}">
                  <a16:creationId xmlns:a16="http://schemas.microsoft.com/office/drawing/2014/main" id="{5E1B083E-6903-4939-BA28-590D079C2855}"/>
                </a:ext>
              </a:extLst>
            </p:cNvPr>
            <p:cNvSpPr/>
            <p:nvPr/>
          </p:nvSpPr>
          <p:spPr>
            <a:xfrm>
              <a:off x="3638550" y="3714750"/>
              <a:ext cx="285750" cy="1152525"/>
            </a:xfrm>
            <a:prstGeom prst="fram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fr-FR"/>
            </a:p>
          </p:txBody>
        </p:sp>
        <p:sp>
          <p:nvSpPr>
            <p:cNvPr id="176" name="Rectangle 175">
              <a:extLst>
                <a:ext uri="{FF2B5EF4-FFF2-40B4-BE49-F238E27FC236}">
                  <a16:creationId xmlns:a16="http://schemas.microsoft.com/office/drawing/2014/main" id="{EB68C6A1-DFBD-4D0E-81DA-B2FA4F27356A}"/>
                </a:ext>
              </a:extLst>
            </p:cNvPr>
            <p:cNvSpPr/>
            <p:nvPr/>
          </p:nvSpPr>
          <p:spPr>
            <a:xfrm>
              <a:off x="4849793" y="5069712"/>
              <a:ext cx="1358262" cy="33566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fr-FR" sz="1600" b="1" i="1">
                  <a:effectLst/>
                  <a:ea typeface="Calibri" panose="020F0502020204030204" pitchFamily="34" charset="0"/>
                  <a:cs typeface="Arial" panose="020B0604020202020204" pitchFamily="34" charset="0"/>
                </a:rPr>
                <a:t>Les pines</a:t>
              </a:r>
              <a:endParaRPr lang="fr-FR" sz="1100">
                <a:effectLst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77" name="Straight Arrow Connector 176">
              <a:extLst>
                <a:ext uri="{FF2B5EF4-FFF2-40B4-BE49-F238E27FC236}">
                  <a16:creationId xmlns:a16="http://schemas.microsoft.com/office/drawing/2014/main" id="{A5C7C3BB-C636-4122-B78C-E99C8E80DB6E}"/>
                </a:ext>
              </a:extLst>
            </p:cNvPr>
            <p:cNvCxnSpPr/>
            <p:nvPr/>
          </p:nvCxnSpPr>
          <p:spPr>
            <a:xfrm flipH="1" flipV="1">
              <a:off x="3924300" y="4867275"/>
              <a:ext cx="925493" cy="202437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44401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8E33ECC5-863B-4474-AC27-DE8E90B4445A}"/>
              </a:ext>
            </a:extLst>
          </p:cNvPr>
          <p:cNvSpPr/>
          <p:nvPr/>
        </p:nvSpPr>
        <p:spPr>
          <a:xfrm>
            <a:off x="3032760" y="365760"/>
            <a:ext cx="6126480" cy="6126480"/>
          </a:xfrm>
          <a:prstGeom prst="ellipse">
            <a:avLst/>
          </a:prstGeom>
          <a:solidFill>
            <a:srgbClr val="ADABAF">
              <a:alpha val="76000"/>
            </a:srgbClr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M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CF41EA-0912-484C-B2FA-8F8517D8519A}"/>
              </a:ext>
            </a:extLst>
          </p:cNvPr>
          <p:cNvSpPr txBox="1"/>
          <p:nvPr/>
        </p:nvSpPr>
        <p:spPr>
          <a:xfrm>
            <a:off x="5067886" y="3385152"/>
            <a:ext cx="58189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7200" dirty="0">
                <a:solidFill>
                  <a:schemeClr val="bg1"/>
                </a:solidFill>
                <a:latin typeface="Bernard MT Condensed" panose="02050806060905020404" pitchFamily="18" charset="0"/>
              </a:rPr>
              <a:t>plan</a:t>
            </a:r>
            <a:endParaRPr lang="fr-MA" sz="7200" dirty="0">
              <a:solidFill>
                <a:schemeClr val="bg1"/>
              </a:solidFill>
              <a:latin typeface="Bernard MT Condensed" panose="02050806060905020404" pitchFamily="18" charset="0"/>
            </a:endParaRPr>
          </a:p>
        </p:txBody>
      </p:sp>
      <p:pic>
        <p:nvPicPr>
          <p:cNvPr id="7" name="Graphic 6" descr="Monthly calendar outline">
            <a:extLst>
              <a:ext uri="{FF2B5EF4-FFF2-40B4-BE49-F238E27FC236}">
                <a16:creationId xmlns:a16="http://schemas.microsoft.com/office/drawing/2014/main" id="{BAD34978-3D5D-4AC0-A348-7D538AC568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67886" y="622496"/>
            <a:ext cx="2056228" cy="2056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26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Zone de dessin 1">
            <a:extLst>
              <a:ext uri="{FF2B5EF4-FFF2-40B4-BE49-F238E27FC236}">
                <a16:creationId xmlns:a16="http://schemas.microsoft.com/office/drawing/2014/main" id="{FE839E4B-EAED-4BD1-8E1D-1042A1C9F5E0}"/>
              </a:ext>
            </a:extLst>
          </p:cNvPr>
          <p:cNvGrpSpPr/>
          <p:nvPr/>
        </p:nvGrpSpPr>
        <p:grpSpPr>
          <a:xfrm>
            <a:off x="1202102" y="1108555"/>
            <a:ext cx="10380298" cy="5915025"/>
            <a:chOff x="0" y="0"/>
            <a:chExt cx="9191625" cy="5915025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1AFBF3FC-B1D8-4E24-9A3E-480BE16F8CAA}"/>
                </a:ext>
              </a:extLst>
            </p:cNvPr>
            <p:cNvSpPr/>
            <p:nvPr/>
          </p:nvSpPr>
          <p:spPr>
            <a:xfrm>
              <a:off x="0" y="0"/>
              <a:ext cx="9191625" cy="5915025"/>
            </a:xfrm>
            <a:prstGeom prst="rect">
              <a:avLst/>
            </a:prstGeom>
            <a:noFill/>
          </p:spPr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B2690BD7-E8CE-4E1D-837E-606F4294498A}"/>
                </a:ext>
              </a:extLst>
            </p:cNvPr>
            <p:cNvSpPr/>
            <p:nvPr/>
          </p:nvSpPr>
          <p:spPr>
            <a:xfrm>
              <a:off x="1885950" y="933450"/>
              <a:ext cx="542925" cy="419100"/>
            </a:xfrm>
            <a:prstGeom prst="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fr-FR" sz="1600" b="1" i="1">
                  <a:solidFill>
                    <a:srgbClr val="FF0000"/>
                  </a:solidFill>
                  <a:effectLst/>
                  <a:ea typeface="Calibri" panose="020F0502020204030204" pitchFamily="34" charset="0"/>
                  <a:cs typeface="Arial" panose="020B0604020202020204" pitchFamily="34" charset="0"/>
                </a:rPr>
                <a:t>P</a:t>
              </a:r>
              <a:endParaRPr lang="fr-FR" sz="1100">
                <a:effectLst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AEE4A380-A5BE-4688-91EF-D93095FDBF8C}"/>
                </a:ext>
              </a:extLst>
            </p:cNvPr>
            <p:cNvSpPr/>
            <p:nvPr/>
          </p:nvSpPr>
          <p:spPr>
            <a:xfrm>
              <a:off x="1865925" y="2246925"/>
              <a:ext cx="542925" cy="419100"/>
            </a:xfrm>
            <a:prstGeom prst="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fr-FR" sz="1600" b="1" i="1">
                  <a:solidFill>
                    <a:srgbClr val="00B050"/>
                  </a:solidFill>
                  <a:effectLst/>
                  <a:ea typeface="Calibri" panose="020F0502020204030204" pitchFamily="34" charset="0"/>
                  <a:cs typeface="Arial" panose="020B0604020202020204" pitchFamily="34" charset="0"/>
                </a:rPr>
                <a:t>D</a:t>
              </a:r>
              <a:endParaRPr lang="fr-FR" sz="1100">
                <a:effectLst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D699D8D4-C002-4E18-8C8A-73AB0D2F5676}"/>
                </a:ext>
              </a:extLst>
            </p:cNvPr>
            <p:cNvSpPr/>
            <p:nvPr/>
          </p:nvSpPr>
          <p:spPr>
            <a:xfrm>
              <a:off x="1875450" y="1589700"/>
              <a:ext cx="542925" cy="419100"/>
            </a:xfrm>
            <a:prstGeom prst="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fr-FR" sz="1600" b="1" i="1">
                  <a:solidFill>
                    <a:srgbClr val="00B0F0"/>
                  </a:solidFill>
                  <a:effectLst/>
                  <a:ea typeface="Calibri" panose="020F0502020204030204" pitchFamily="34" charset="0"/>
                  <a:cs typeface="Arial" panose="020B0604020202020204" pitchFamily="34" charset="0"/>
                </a:rPr>
                <a:t>I</a:t>
              </a:r>
              <a:endParaRPr lang="fr-FR" sz="1100">
                <a:effectLst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5" name="Organigramme : Jonction de sommaire 6">
              <a:extLst>
                <a:ext uri="{FF2B5EF4-FFF2-40B4-BE49-F238E27FC236}">
                  <a16:creationId xmlns:a16="http://schemas.microsoft.com/office/drawing/2014/main" id="{F9AFF77B-7FE7-4439-B4AF-4475DD84D5B9}"/>
                </a:ext>
              </a:extLst>
            </p:cNvPr>
            <p:cNvSpPr/>
            <p:nvPr/>
          </p:nvSpPr>
          <p:spPr>
            <a:xfrm>
              <a:off x="1076325" y="1657350"/>
              <a:ext cx="304800" cy="323850"/>
            </a:xfrm>
            <a:prstGeom prst="flowChartSummingJunction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fr-FR"/>
            </a:p>
          </p:txBody>
        </p:sp>
        <p:sp>
          <p:nvSpPr>
            <p:cNvPr id="66" name="Organigramme : Jonction de sommaire 7">
              <a:extLst>
                <a:ext uri="{FF2B5EF4-FFF2-40B4-BE49-F238E27FC236}">
                  <a16:creationId xmlns:a16="http://schemas.microsoft.com/office/drawing/2014/main" id="{A7618D9F-62D4-4D0A-8780-0252D15115F1}"/>
                </a:ext>
              </a:extLst>
            </p:cNvPr>
            <p:cNvSpPr/>
            <p:nvPr/>
          </p:nvSpPr>
          <p:spPr>
            <a:xfrm>
              <a:off x="3180375" y="1657350"/>
              <a:ext cx="304800" cy="323850"/>
            </a:xfrm>
            <a:prstGeom prst="flowChartSummingJunction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fr-FR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E930C865-4010-4C12-9D07-9522C1D8293D}"/>
                </a:ext>
              </a:extLst>
            </p:cNvPr>
            <p:cNvSpPr/>
            <p:nvPr/>
          </p:nvSpPr>
          <p:spPr>
            <a:xfrm>
              <a:off x="4095751" y="1038224"/>
              <a:ext cx="1057274" cy="1552575"/>
            </a:xfrm>
            <a:prstGeom prst="rect">
              <a:avLst/>
            </a:prstGeom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fr-FR" sz="1600" b="1" i="1" dirty="0">
                  <a:effectLst/>
                  <a:ea typeface="Calibri" panose="020F0502020204030204" pitchFamily="34" charset="0"/>
                  <a:cs typeface="Arial" panose="020B0604020202020204" pitchFamily="34" charset="0"/>
                </a:rPr>
                <a:t>Carte de puissance </a:t>
              </a:r>
              <a:endParaRPr lang="fr-FR" sz="1100" dirty="0">
                <a:effectLst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7DE31256-7A8F-4882-AC85-566D6BCE8FE2}"/>
                </a:ext>
              </a:extLst>
            </p:cNvPr>
            <p:cNvSpPr/>
            <p:nvPr/>
          </p:nvSpPr>
          <p:spPr>
            <a:xfrm>
              <a:off x="5600699" y="619125"/>
              <a:ext cx="589575" cy="523875"/>
            </a:xfrm>
            <a:prstGeom prst="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fr-FR" sz="1400" b="1">
                  <a:effectLst/>
                  <a:ea typeface="Calibri" panose="020F0502020204030204" pitchFamily="34" charset="0"/>
                  <a:cs typeface="Arial" panose="020B0604020202020204" pitchFamily="34" charset="0"/>
                </a:rPr>
                <a:t>MG</a:t>
              </a:r>
              <a:endParaRPr lang="fr-FR" sz="1100">
                <a:effectLst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B8B69016-8616-4471-B22C-871D7E055818}"/>
                </a:ext>
              </a:extLst>
            </p:cNvPr>
            <p:cNvSpPr/>
            <p:nvPr/>
          </p:nvSpPr>
          <p:spPr>
            <a:xfrm>
              <a:off x="5618775" y="2475525"/>
              <a:ext cx="589280" cy="523875"/>
            </a:xfrm>
            <a:prstGeom prst="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fr-FR" sz="1400" b="1">
                  <a:effectLst/>
                  <a:ea typeface="Calibri" panose="020F0502020204030204" pitchFamily="34" charset="0"/>
                  <a:cs typeface="Arial" panose="020B0604020202020204" pitchFamily="34" charset="0"/>
                </a:rPr>
                <a:t>MD</a:t>
              </a:r>
              <a:endParaRPr lang="fr-FR" sz="1100">
                <a:effectLst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70" name="Connecteur droit avec flèche 13">
              <a:extLst>
                <a:ext uri="{FF2B5EF4-FFF2-40B4-BE49-F238E27FC236}">
                  <a16:creationId xmlns:a16="http://schemas.microsoft.com/office/drawing/2014/main" id="{8E76A759-3CC2-4F2E-B758-DD52F35BDEAA}"/>
                </a:ext>
              </a:extLst>
            </p:cNvPr>
            <p:cNvCxnSpPr/>
            <p:nvPr/>
          </p:nvCxnSpPr>
          <p:spPr>
            <a:xfrm flipV="1">
              <a:off x="1381125" y="1809750"/>
              <a:ext cx="484800" cy="9525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1" name="Connecteur droit 14">
              <a:extLst>
                <a:ext uri="{FF2B5EF4-FFF2-40B4-BE49-F238E27FC236}">
                  <a16:creationId xmlns:a16="http://schemas.microsoft.com/office/drawing/2014/main" id="{B5540534-AD8A-4923-A43A-5BD5472FC6E8}"/>
                </a:ext>
              </a:extLst>
            </p:cNvPr>
            <p:cNvCxnSpPr/>
            <p:nvPr/>
          </p:nvCxnSpPr>
          <p:spPr>
            <a:xfrm>
              <a:off x="1619250" y="1152525"/>
              <a:ext cx="9525" cy="1323975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2" name="Connecteur droit avec flèche 15">
              <a:extLst>
                <a:ext uri="{FF2B5EF4-FFF2-40B4-BE49-F238E27FC236}">
                  <a16:creationId xmlns:a16="http://schemas.microsoft.com/office/drawing/2014/main" id="{1910D46F-428E-4B06-BDBC-39472D176C17}"/>
                </a:ext>
              </a:extLst>
            </p:cNvPr>
            <p:cNvCxnSpPr>
              <a:endCxn id="62" idx="1"/>
            </p:cNvCxnSpPr>
            <p:nvPr/>
          </p:nvCxnSpPr>
          <p:spPr>
            <a:xfrm flipV="1">
              <a:off x="1628775" y="1143000"/>
              <a:ext cx="257175" cy="9525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Connecteur droit avec flèche 16">
              <a:extLst>
                <a:ext uri="{FF2B5EF4-FFF2-40B4-BE49-F238E27FC236}">
                  <a16:creationId xmlns:a16="http://schemas.microsoft.com/office/drawing/2014/main" id="{CB594643-9D7D-4800-A771-C00E6AB45B29}"/>
                </a:ext>
              </a:extLst>
            </p:cNvPr>
            <p:cNvCxnSpPr/>
            <p:nvPr/>
          </p:nvCxnSpPr>
          <p:spPr>
            <a:xfrm flipV="1">
              <a:off x="1628775" y="2457450"/>
              <a:ext cx="237150" cy="975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4" name="Connecteur droit avec flèche 17">
              <a:extLst>
                <a:ext uri="{FF2B5EF4-FFF2-40B4-BE49-F238E27FC236}">
                  <a16:creationId xmlns:a16="http://schemas.microsoft.com/office/drawing/2014/main" id="{0022E104-3874-4362-8B50-B8E621281263}"/>
                </a:ext>
              </a:extLst>
            </p:cNvPr>
            <p:cNvCxnSpPr>
              <a:endCxn id="66" idx="2"/>
            </p:cNvCxnSpPr>
            <p:nvPr/>
          </p:nvCxnSpPr>
          <p:spPr>
            <a:xfrm>
              <a:off x="2438400" y="1809750"/>
              <a:ext cx="741975" cy="9525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5" name="Connecteur en angle 18">
              <a:extLst>
                <a:ext uri="{FF2B5EF4-FFF2-40B4-BE49-F238E27FC236}">
                  <a16:creationId xmlns:a16="http://schemas.microsoft.com/office/drawing/2014/main" id="{DE6BF04A-61AB-4A9C-9D9E-1BA398F75E24}"/>
                </a:ext>
              </a:extLst>
            </p:cNvPr>
            <p:cNvCxnSpPr>
              <a:endCxn id="66" idx="0"/>
            </p:cNvCxnSpPr>
            <p:nvPr/>
          </p:nvCxnSpPr>
          <p:spPr>
            <a:xfrm>
              <a:off x="2447925" y="1191600"/>
              <a:ext cx="884850" cy="465750"/>
            </a:xfrm>
            <a:prstGeom prst="bentConnector2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6" name="Connecteur en angle 19">
              <a:extLst>
                <a:ext uri="{FF2B5EF4-FFF2-40B4-BE49-F238E27FC236}">
                  <a16:creationId xmlns:a16="http://schemas.microsoft.com/office/drawing/2014/main" id="{DEFEDA79-93BE-4943-AA96-D0642873BC42}"/>
                </a:ext>
              </a:extLst>
            </p:cNvPr>
            <p:cNvCxnSpPr>
              <a:stCxn id="63" idx="3"/>
              <a:endCxn id="66" idx="4"/>
            </p:cNvCxnSpPr>
            <p:nvPr/>
          </p:nvCxnSpPr>
          <p:spPr>
            <a:xfrm flipV="1">
              <a:off x="2408850" y="1981200"/>
              <a:ext cx="923925" cy="475275"/>
            </a:xfrm>
            <a:prstGeom prst="bentConnector2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Connecteur droit avec flèche 20">
              <a:extLst>
                <a:ext uri="{FF2B5EF4-FFF2-40B4-BE49-F238E27FC236}">
                  <a16:creationId xmlns:a16="http://schemas.microsoft.com/office/drawing/2014/main" id="{99880998-4933-4128-9256-470418632E41}"/>
                </a:ext>
              </a:extLst>
            </p:cNvPr>
            <p:cNvCxnSpPr>
              <a:stCxn id="66" idx="6"/>
              <a:endCxn id="67" idx="1"/>
            </p:cNvCxnSpPr>
            <p:nvPr/>
          </p:nvCxnSpPr>
          <p:spPr>
            <a:xfrm flipV="1">
              <a:off x="3485175" y="1814512"/>
              <a:ext cx="610576" cy="4763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8" name="Connecteur droit avec flèche 21">
              <a:extLst>
                <a:ext uri="{FF2B5EF4-FFF2-40B4-BE49-F238E27FC236}">
                  <a16:creationId xmlns:a16="http://schemas.microsoft.com/office/drawing/2014/main" id="{B6E48B92-0819-48FD-9506-A1F613DF7D71}"/>
                </a:ext>
              </a:extLst>
            </p:cNvPr>
            <p:cNvCxnSpPr/>
            <p:nvPr/>
          </p:nvCxnSpPr>
          <p:spPr>
            <a:xfrm>
              <a:off x="5124451" y="1038224"/>
              <a:ext cx="476248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9" name="Connecteur droit avec flèche 22">
              <a:extLst>
                <a:ext uri="{FF2B5EF4-FFF2-40B4-BE49-F238E27FC236}">
                  <a16:creationId xmlns:a16="http://schemas.microsoft.com/office/drawing/2014/main" id="{1E74C1F1-E7B3-42F0-8DE9-2F1ABEF61067}"/>
                </a:ext>
              </a:extLst>
            </p:cNvPr>
            <p:cNvCxnSpPr/>
            <p:nvPr/>
          </p:nvCxnSpPr>
          <p:spPr>
            <a:xfrm>
              <a:off x="5124451" y="2581275"/>
              <a:ext cx="494324" cy="13313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0" name="Connecteur droit avec flèche 23">
              <a:extLst>
                <a:ext uri="{FF2B5EF4-FFF2-40B4-BE49-F238E27FC236}">
                  <a16:creationId xmlns:a16="http://schemas.microsoft.com/office/drawing/2014/main" id="{A4F28479-28C8-496F-AA67-49269E70ED90}"/>
                </a:ext>
              </a:extLst>
            </p:cNvPr>
            <p:cNvCxnSpPr/>
            <p:nvPr/>
          </p:nvCxnSpPr>
          <p:spPr>
            <a:xfrm>
              <a:off x="6208055" y="885825"/>
              <a:ext cx="47751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1" name="Connecteur droit avec flèche 24">
              <a:extLst>
                <a:ext uri="{FF2B5EF4-FFF2-40B4-BE49-F238E27FC236}">
                  <a16:creationId xmlns:a16="http://schemas.microsoft.com/office/drawing/2014/main" id="{17D2F458-8E72-4946-A79F-0856BBC874E5}"/>
                </a:ext>
              </a:extLst>
            </p:cNvPr>
            <p:cNvCxnSpPr>
              <a:stCxn id="69" idx="3"/>
            </p:cNvCxnSpPr>
            <p:nvPr/>
          </p:nvCxnSpPr>
          <p:spPr>
            <a:xfrm>
              <a:off x="6208055" y="2737463"/>
              <a:ext cx="488020" cy="573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2" name="Connecteur droit avec flèche 519">
              <a:extLst>
                <a:ext uri="{FF2B5EF4-FFF2-40B4-BE49-F238E27FC236}">
                  <a16:creationId xmlns:a16="http://schemas.microsoft.com/office/drawing/2014/main" id="{D2DE2532-DCBD-4EB3-9AE7-CE8E11D02C02}"/>
                </a:ext>
              </a:extLst>
            </p:cNvPr>
            <p:cNvCxnSpPr/>
            <p:nvPr/>
          </p:nvCxnSpPr>
          <p:spPr>
            <a:xfrm flipV="1">
              <a:off x="1209676" y="1971677"/>
              <a:ext cx="0" cy="76578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1CA78C09-7979-4B0C-AEAD-4BFF716A7D5E}"/>
                </a:ext>
              </a:extLst>
            </p:cNvPr>
            <p:cNvSpPr/>
            <p:nvPr/>
          </p:nvSpPr>
          <p:spPr>
            <a:xfrm>
              <a:off x="589575" y="2752725"/>
              <a:ext cx="1257300" cy="371475"/>
            </a:xfrm>
            <a:prstGeom prst="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fr-FR" sz="1400" b="1">
                  <a:effectLst/>
                  <a:ea typeface="Calibri" panose="020F0502020204030204" pitchFamily="34" charset="0"/>
                  <a:cs typeface="Arial" panose="020B0604020202020204" pitchFamily="34" charset="0"/>
                </a:rPr>
                <a:t>Configuration</a:t>
              </a:r>
              <a:endParaRPr lang="fr-FR" sz="1100">
                <a:effectLst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094324AB-930B-4810-9304-02AC53557E3A}"/>
                </a:ext>
              </a:extLst>
            </p:cNvPr>
            <p:cNvSpPr/>
            <p:nvPr/>
          </p:nvSpPr>
          <p:spPr>
            <a:xfrm>
              <a:off x="409575" y="3305175"/>
              <a:ext cx="1619250" cy="485775"/>
            </a:xfrm>
            <a:prstGeom prst="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fr-FR"/>
            </a:p>
          </p:txBody>
        </p:sp>
        <p:cxnSp>
          <p:nvCxnSpPr>
            <p:cNvPr id="85" name="Connecteur droit 522">
              <a:extLst>
                <a:ext uri="{FF2B5EF4-FFF2-40B4-BE49-F238E27FC236}">
                  <a16:creationId xmlns:a16="http://schemas.microsoft.com/office/drawing/2014/main" id="{FDB935D5-551D-4922-9801-9DF1BF6320E2}"/>
                </a:ext>
              </a:extLst>
            </p:cNvPr>
            <p:cNvCxnSpPr/>
            <p:nvPr/>
          </p:nvCxnSpPr>
          <p:spPr>
            <a:xfrm>
              <a:off x="1199176" y="3133725"/>
              <a:ext cx="975" cy="161925"/>
            </a:xfrm>
            <a:prstGeom prst="line">
              <a:avLst/>
            </a:prstGeom>
            <a:ln>
              <a:solidFill>
                <a:schemeClr val="tx1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necteur droit 523">
              <a:extLst>
                <a:ext uri="{FF2B5EF4-FFF2-40B4-BE49-F238E27FC236}">
                  <a16:creationId xmlns:a16="http://schemas.microsoft.com/office/drawing/2014/main" id="{1B7A1FC1-4EAA-4511-8BB3-B6A510EBB6E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7725" y="3295650"/>
              <a:ext cx="333376" cy="180975"/>
            </a:xfrm>
            <a:prstGeom prst="line">
              <a:avLst/>
            </a:prstGeom>
            <a:ln w="25400">
              <a:solidFill>
                <a:srgbClr val="FF0000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necteur droit 56">
              <a:extLst>
                <a:ext uri="{FF2B5EF4-FFF2-40B4-BE49-F238E27FC236}">
                  <a16:creationId xmlns:a16="http://schemas.microsoft.com/office/drawing/2014/main" id="{6B6E73D9-709A-4A63-A6D1-12E164E0082B}"/>
                </a:ext>
              </a:extLst>
            </p:cNvPr>
            <p:cNvCxnSpPr/>
            <p:nvPr/>
          </p:nvCxnSpPr>
          <p:spPr>
            <a:xfrm flipH="1">
              <a:off x="503850" y="3561375"/>
              <a:ext cx="1" cy="1067775"/>
            </a:xfrm>
            <a:prstGeom prst="line">
              <a:avLst/>
            </a:prstGeom>
            <a:ln w="25400">
              <a:solidFill>
                <a:schemeClr val="tx1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cteur droit 57">
              <a:extLst>
                <a:ext uri="{FF2B5EF4-FFF2-40B4-BE49-F238E27FC236}">
                  <a16:creationId xmlns:a16="http://schemas.microsoft.com/office/drawing/2014/main" id="{A92B0FE7-081C-41CC-A1A5-2BCF888DEC26}"/>
                </a:ext>
              </a:extLst>
            </p:cNvPr>
            <p:cNvCxnSpPr/>
            <p:nvPr/>
          </p:nvCxnSpPr>
          <p:spPr>
            <a:xfrm>
              <a:off x="1199176" y="3561375"/>
              <a:ext cx="975" cy="695961"/>
            </a:xfrm>
            <a:prstGeom prst="line">
              <a:avLst/>
            </a:prstGeom>
            <a:ln w="25400">
              <a:solidFill>
                <a:schemeClr val="tx1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cteur droit 58">
              <a:extLst>
                <a:ext uri="{FF2B5EF4-FFF2-40B4-BE49-F238E27FC236}">
                  <a16:creationId xmlns:a16="http://schemas.microsoft.com/office/drawing/2014/main" id="{C0664810-97BB-47DD-9E50-A0BE1554F1C3}"/>
                </a:ext>
              </a:extLst>
            </p:cNvPr>
            <p:cNvCxnSpPr/>
            <p:nvPr/>
          </p:nvCxnSpPr>
          <p:spPr>
            <a:xfrm>
              <a:off x="1865290" y="3542325"/>
              <a:ext cx="0" cy="381975"/>
            </a:xfrm>
            <a:prstGeom prst="line">
              <a:avLst/>
            </a:prstGeom>
            <a:ln w="25400">
              <a:solidFill>
                <a:schemeClr val="tx1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cteur droit 59">
              <a:extLst>
                <a:ext uri="{FF2B5EF4-FFF2-40B4-BE49-F238E27FC236}">
                  <a16:creationId xmlns:a16="http://schemas.microsoft.com/office/drawing/2014/main" id="{AA64BCFD-8964-4A24-B08F-C4BF866AB3B3}"/>
                </a:ext>
              </a:extLst>
            </p:cNvPr>
            <p:cNvCxnSpPr/>
            <p:nvPr/>
          </p:nvCxnSpPr>
          <p:spPr>
            <a:xfrm>
              <a:off x="1551600" y="3551850"/>
              <a:ext cx="0" cy="515325"/>
            </a:xfrm>
            <a:prstGeom prst="line">
              <a:avLst/>
            </a:prstGeom>
            <a:ln w="25400">
              <a:solidFill>
                <a:schemeClr val="tx1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cteur droit 60">
              <a:extLst>
                <a:ext uri="{FF2B5EF4-FFF2-40B4-BE49-F238E27FC236}">
                  <a16:creationId xmlns:a16="http://schemas.microsoft.com/office/drawing/2014/main" id="{DFF6CBDE-5AB8-4469-AF92-A8A3AE6756DE}"/>
                </a:ext>
              </a:extLst>
            </p:cNvPr>
            <p:cNvCxnSpPr/>
            <p:nvPr/>
          </p:nvCxnSpPr>
          <p:spPr>
            <a:xfrm>
              <a:off x="827700" y="3561715"/>
              <a:ext cx="20025" cy="886460"/>
            </a:xfrm>
            <a:prstGeom prst="line">
              <a:avLst/>
            </a:prstGeom>
            <a:ln w="25400">
              <a:solidFill>
                <a:schemeClr val="tx1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necteur en angle 524">
              <a:extLst>
                <a:ext uri="{FF2B5EF4-FFF2-40B4-BE49-F238E27FC236}">
                  <a16:creationId xmlns:a16="http://schemas.microsoft.com/office/drawing/2014/main" id="{BA8E35A9-F159-4B5C-B591-D3274DD34867}"/>
                </a:ext>
              </a:extLst>
            </p:cNvPr>
            <p:cNvCxnSpPr/>
            <p:nvPr/>
          </p:nvCxnSpPr>
          <p:spPr>
            <a:xfrm flipV="1">
              <a:off x="503851" y="1285875"/>
              <a:ext cx="7420948" cy="3343275"/>
            </a:xfrm>
            <a:prstGeom prst="bentConnector3">
              <a:avLst>
                <a:gd name="adj1" fmla="val 117071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necteur en angle 62">
              <a:extLst>
                <a:ext uri="{FF2B5EF4-FFF2-40B4-BE49-F238E27FC236}">
                  <a16:creationId xmlns:a16="http://schemas.microsoft.com/office/drawing/2014/main" id="{410DE4C9-4EAF-413F-AB77-3A5E2A6C7209}"/>
                </a:ext>
              </a:extLst>
            </p:cNvPr>
            <p:cNvCxnSpPr/>
            <p:nvPr/>
          </p:nvCxnSpPr>
          <p:spPr>
            <a:xfrm flipV="1">
              <a:off x="847725" y="1523026"/>
              <a:ext cx="7077074" cy="2915624"/>
            </a:xfrm>
            <a:prstGeom prst="bentConnector3">
              <a:avLst>
                <a:gd name="adj1" fmla="val 115814"/>
              </a:avLst>
            </a:prstGeom>
            <a:ln w="28575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4" name="Connecteur en angle 63">
              <a:extLst>
                <a:ext uri="{FF2B5EF4-FFF2-40B4-BE49-F238E27FC236}">
                  <a16:creationId xmlns:a16="http://schemas.microsoft.com/office/drawing/2014/main" id="{049EAB67-71B1-4AF3-ADB7-B1C47CAF28C1}"/>
                </a:ext>
              </a:extLst>
            </p:cNvPr>
            <p:cNvCxnSpPr/>
            <p:nvPr/>
          </p:nvCxnSpPr>
          <p:spPr>
            <a:xfrm flipV="1">
              <a:off x="1200151" y="1819275"/>
              <a:ext cx="6724648" cy="2438061"/>
            </a:xfrm>
            <a:prstGeom prst="bentConnector3">
              <a:avLst>
                <a:gd name="adj1" fmla="val 114306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5" name="Connecteur en angle 64">
              <a:extLst>
                <a:ext uri="{FF2B5EF4-FFF2-40B4-BE49-F238E27FC236}">
                  <a16:creationId xmlns:a16="http://schemas.microsoft.com/office/drawing/2014/main" id="{073446AA-5523-4CAF-9229-9386DA326034}"/>
                </a:ext>
              </a:extLst>
            </p:cNvPr>
            <p:cNvCxnSpPr/>
            <p:nvPr/>
          </p:nvCxnSpPr>
          <p:spPr>
            <a:xfrm flipV="1">
              <a:off x="1551600" y="2076450"/>
              <a:ext cx="6373199" cy="2000250"/>
            </a:xfrm>
            <a:prstGeom prst="bentConnector3">
              <a:avLst>
                <a:gd name="adj1" fmla="val 111725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6" name="Connecteur en angle 65">
              <a:extLst>
                <a:ext uri="{FF2B5EF4-FFF2-40B4-BE49-F238E27FC236}">
                  <a16:creationId xmlns:a16="http://schemas.microsoft.com/office/drawing/2014/main" id="{5CD92A3F-896B-43A1-B5AF-3E2B6EE2DBEC}"/>
                </a:ext>
              </a:extLst>
            </p:cNvPr>
            <p:cNvCxnSpPr/>
            <p:nvPr/>
          </p:nvCxnSpPr>
          <p:spPr>
            <a:xfrm flipV="1">
              <a:off x="1865925" y="2361225"/>
              <a:ext cx="6058535" cy="1563075"/>
            </a:xfrm>
            <a:prstGeom prst="bentConnector3">
              <a:avLst>
                <a:gd name="adj1" fmla="val 109428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Ellipse 525">
                  <a:extLst>
                    <a:ext uri="{FF2B5EF4-FFF2-40B4-BE49-F238E27FC236}">
                      <a16:creationId xmlns:a16="http://schemas.microsoft.com/office/drawing/2014/main" id="{606864C8-32EC-4DC8-B531-D7A9D12E5658}"/>
                    </a:ext>
                  </a:extLst>
                </p:cNvPr>
                <p:cNvSpPr/>
                <p:nvPr/>
              </p:nvSpPr>
              <p:spPr>
                <a:xfrm>
                  <a:off x="99949" y="1458410"/>
                  <a:ext cx="995425" cy="407162"/>
                </a:xfrm>
                <a:prstGeom prst="ellips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>
                    <a:lnSpc>
                      <a:spcPct val="107000"/>
                    </a:lnSpc>
                    <a:spcAft>
                      <a:spcPts val="8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sz="1200" b="1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fr-FR" sz="1200" b="1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  <m:t>𝑪</m:t>
                            </m:r>
                          </m:e>
                          <m:sub>
                            <m:r>
                              <a:rPr lang="fr-FR" sz="1200" b="1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  <m:t>𝑴</m:t>
                            </m:r>
                          </m:sub>
                        </m:sSub>
                        <m:r>
                          <a:rPr lang="fr-FR" sz="1200" b="1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=</m:t>
                        </m:r>
                        <m:r>
                          <a:rPr lang="fr-FR" sz="1200" b="1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𝟏</m:t>
                        </m:r>
                      </m:oMath>
                    </m:oMathPara>
                  </a14:m>
                  <a:endParaRPr lang="fr-FR" sz="1100">
                    <a:effectLst/>
                    <a:ea typeface="Calibri" panose="020F050202020403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97" name="Ellipse 525">
                  <a:extLst>
                    <a:ext uri="{FF2B5EF4-FFF2-40B4-BE49-F238E27FC236}">
                      <a16:creationId xmlns:a16="http://schemas.microsoft.com/office/drawing/2014/main" id="{606864C8-32EC-4DC8-B531-D7A9D12E565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949" y="1458410"/>
                  <a:ext cx="995425" cy="407162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solidFill>
                    <a:schemeClr val="bg1"/>
                  </a:solidFill>
                </a:ln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8" name="Connecteur en angle 526">
              <a:extLst>
                <a:ext uri="{FF2B5EF4-FFF2-40B4-BE49-F238E27FC236}">
                  <a16:creationId xmlns:a16="http://schemas.microsoft.com/office/drawing/2014/main" id="{B45623A2-A8AA-4578-9C75-FC88EBEDBC8D}"/>
                </a:ext>
              </a:extLst>
            </p:cNvPr>
            <p:cNvCxnSpPr/>
            <p:nvPr/>
          </p:nvCxnSpPr>
          <p:spPr>
            <a:xfrm rot="16200000" flipH="1">
              <a:off x="-381001" y="1095374"/>
              <a:ext cx="4714875" cy="3609975"/>
            </a:xfrm>
            <a:prstGeom prst="bentConnector3">
              <a:avLst>
                <a:gd name="adj1" fmla="val 99293"/>
              </a:avLst>
            </a:prstGeom>
            <a:ln w="28575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9" name="Connecteur en angle 68">
              <a:extLst>
                <a:ext uri="{FF2B5EF4-FFF2-40B4-BE49-F238E27FC236}">
                  <a16:creationId xmlns:a16="http://schemas.microsoft.com/office/drawing/2014/main" id="{67520839-CFD1-4575-820C-17C8CB5943B0}"/>
                </a:ext>
              </a:extLst>
            </p:cNvPr>
            <p:cNvCxnSpPr/>
            <p:nvPr/>
          </p:nvCxnSpPr>
          <p:spPr>
            <a:xfrm rot="16200000" flipH="1">
              <a:off x="-357190" y="1090610"/>
              <a:ext cx="4667252" cy="3590927"/>
            </a:xfrm>
            <a:prstGeom prst="bentConnector3">
              <a:avLst>
                <a:gd name="adj1" fmla="val -204"/>
              </a:avLst>
            </a:prstGeom>
            <a:ln w="28575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B815D827-944A-45BC-B254-0624DB4CF552}"/>
                </a:ext>
              </a:extLst>
            </p:cNvPr>
            <p:cNvSpPr/>
            <p:nvPr/>
          </p:nvSpPr>
          <p:spPr>
            <a:xfrm>
              <a:off x="457200" y="0"/>
              <a:ext cx="3248025" cy="41909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fr-FR" sz="1400" b="1" i="1" u="sng">
                  <a:effectLst/>
                  <a:ea typeface="Calibri" panose="020F0502020204030204" pitchFamily="34" charset="0"/>
                  <a:cs typeface="Arial" panose="020B0604020202020204" pitchFamily="34" charset="0"/>
                </a:rPr>
                <a:t>Calculateur Numérique </a:t>
              </a:r>
              <a:endParaRPr lang="fr-FR" sz="1100">
                <a:effectLst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1" name="Plus 528">
              <a:extLst>
                <a:ext uri="{FF2B5EF4-FFF2-40B4-BE49-F238E27FC236}">
                  <a16:creationId xmlns:a16="http://schemas.microsoft.com/office/drawing/2014/main" id="{AE764DA6-2651-4EB5-AA38-A4184020300F}"/>
                </a:ext>
              </a:extLst>
            </p:cNvPr>
            <p:cNvSpPr/>
            <p:nvPr/>
          </p:nvSpPr>
          <p:spPr>
            <a:xfrm>
              <a:off x="970575" y="1609726"/>
              <a:ext cx="124799" cy="133350"/>
            </a:xfrm>
            <a:prstGeom prst="mathPlus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fr-FR"/>
            </a:p>
          </p:txBody>
        </p:sp>
        <p:sp>
          <p:nvSpPr>
            <p:cNvPr id="102" name="Moins 529">
              <a:extLst>
                <a:ext uri="{FF2B5EF4-FFF2-40B4-BE49-F238E27FC236}">
                  <a16:creationId xmlns:a16="http://schemas.microsoft.com/office/drawing/2014/main" id="{32EBAD7A-F756-4136-BFDC-6E35C5CD29ED}"/>
                </a:ext>
              </a:extLst>
            </p:cNvPr>
            <p:cNvSpPr/>
            <p:nvPr/>
          </p:nvSpPr>
          <p:spPr>
            <a:xfrm>
              <a:off x="999151" y="1943100"/>
              <a:ext cx="171450" cy="123825"/>
            </a:xfrm>
            <a:prstGeom prst="mathMinus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fr-FR"/>
            </a:p>
          </p:txBody>
        </p:sp>
        <p:sp>
          <p:nvSpPr>
            <p:cNvPr id="103" name="Plus 73">
              <a:extLst>
                <a:ext uri="{FF2B5EF4-FFF2-40B4-BE49-F238E27FC236}">
                  <a16:creationId xmlns:a16="http://schemas.microsoft.com/office/drawing/2014/main" id="{0A9C8FFD-4E0A-4B85-9F12-49F904E186A7}"/>
                </a:ext>
              </a:extLst>
            </p:cNvPr>
            <p:cNvSpPr/>
            <p:nvPr/>
          </p:nvSpPr>
          <p:spPr>
            <a:xfrm>
              <a:off x="3380400" y="1513500"/>
              <a:ext cx="124460" cy="133350"/>
            </a:xfrm>
            <a:prstGeom prst="mathPlus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fr-FR"/>
            </a:p>
          </p:txBody>
        </p:sp>
        <p:sp>
          <p:nvSpPr>
            <p:cNvPr id="104" name="Plus 74">
              <a:extLst>
                <a:ext uri="{FF2B5EF4-FFF2-40B4-BE49-F238E27FC236}">
                  <a16:creationId xmlns:a16="http://schemas.microsoft.com/office/drawing/2014/main" id="{9CEB0E5F-BBF3-4519-8DB8-C9420DE2CE36}"/>
                </a:ext>
              </a:extLst>
            </p:cNvPr>
            <p:cNvSpPr/>
            <p:nvPr/>
          </p:nvSpPr>
          <p:spPr>
            <a:xfrm>
              <a:off x="3055915" y="1638300"/>
              <a:ext cx="124460" cy="133350"/>
            </a:xfrm>
            <a:prstGeom prst="mathPlus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fr-FR"/>
            </a:p>
          </p:txBody>
        </p:sp>
        <p:sp>
          <p:nvSpPr>
            <p:cNvPr id="105" name="Plus 75">
              <a:extLst>
                <a:ext uri="{FF2B5EF4-FFF2-40B4-BE49-F238E27FC236}">
                  <a16:creationId xmlns:a16="http://schemas.microsoft.com/office/drawing/2014/main" id="{74E5AB47-B434-4FB5-A669-7EAEF79282F4}"/>
                </a:ext>
              </a:extLst>
            </p:cNvPr>
            <p:cNvSpPr/>
            <p:nvPr/>
          </p:nvSpPr>
          <p:spPr>
            <a:xfrm>
              <a:off x="3380400" y="1981200"/>
              <a:ext cx="124460" cy="133350"/>
            </a:xfrm>
            <a:prstGeom prst="mathPlus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fr-FR"/>
            </a:p>
          </p:txBody>
        </p:sp>
        <p:cxnSp>
          <p:nvCxnSpPr>
            <p:cNvPr id="106" name="Connecteur droit avec flèche 81">
              <a:extLst>
                <a:ext uri="{FF2B5EF4-FFF2-40B4-BE49-F238E27FC236}">
                  <a16:creationId xmlns:a16="http://schemas.microsoft.com/office/drawing/2014/main" id="{1B9E1973-7275-472A-8EFE-71532B473CBE}"/>
                </a:ext>
              </a:extLst>
            </p:cNvPr>
            <p:cNvCxnSpPr/>
            <p:nvPr/>
          </p:nvCxnSpPr>
          <p:spPr>
            <a:xfrm flipV="1">
              <a:off x="341925" y="1809750"/>
              <a:ext cx="704850" cy="9525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7" name="Légende encadrée 1 537">
              <a:extLst>
                <a:ext uri="{FF2B5EF4-FFF2-40B4-BE49-F238E27FC236}">
                  <a16:creationId xmlns:a16="http://schemas.microsoft.com/office/drawing/2014/main" id="{30385F1D-7600-4E7E-B440-AC179767F5C2}"/>
                </a:ext>
              </a:extLst>
            </p:cNvPr>
            <p:cNvSpPr/>
            <p:nvPr/>
          </p:nvSpPr>
          <p:spPr>
            <a:xfrm>
              <a:off x="2867025" y="3171825"/>
              <a:ext cx="485775" cy="304800"/>
            </a:xfrm>
            <a:prstGeom prst="borderCallout1">
              <a:avLst>
                <a:gd name="adj1" fmla="val 15625"/>
                <a:gd name="adj2" fmla="val -490"/>
                <a:gd name="adj3" fmla="val 12500"/>
                <a:gd name="adj4" fmla="val -338333"/>
              </a:avLst>
            </a:prstGeom>
            <a:ln>
              <a:tailEnd type="stealt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fr-FR" sz="1400" b="1" i="1">
                  <a:effectLst/>
                  <a:ea typeface="Calibri" panose="020F0502020204030204" pitchFamily="34" charset="0"/>
                  <a:cs typeface="Arial" panose="020B0604020202020204" pitchFamily="34" charset="0"/>
                </a:rPr>
                <a:t>1</a:t>
              </a:r>
              <a:endParaRPr lang="fr-FR" sz="1100">
                <a:effectLst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8" name="Légende encadrée 1 86">
              <a:extLst>
                <a:ext uri="{FF2B5EF4-FFF2-40B4-BE49-F238E27FC236}">
                  <a16:creationId xmlns:a16="http://schemas.microsoft.com/office/drawing/2014/main" id="{59268719-5273-4EA0-BFC9-08A19FBA9124}"/>
                </a:ext>
              </a:extLst>
            </p:cNvPr>
            <p:cNvSpPr/>
            <p:nvPr/>
          </p:nvSpPr>
          <p:spPr>
            <a:xfrm>
              <a:off x="780075" y="646725"/>
              <a:ext cx="485775" cy="304800"/>
            </a:xfrm>
            <a:prstGeom prst="borderCallout1">
              <a:avLst>
                <a:gd name="adj1" fmla="val 96875"/>
                <a:gd name="adj2" fmla="val 58334"/>
                <a:gd name="adj3" fmla="val 375000"/>
                <a:gd name="adj4" fmla="val 145981"/>
              </a:avLst>
            </a:prstGeom>
            <a:ln>
              <a:tailEnd type="stealt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6000"/>
                </a:lnSpc>
                <a:spcAft>
                  <a:spcPts val="800"/>
                </a:spcAft>
              </a:pPr>
              <a:r>
                <a:rPr lang="fr-FR" sz="1600" b="1" i="1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ε</a:t>
              </a:r>
              <a:endParaRPr lang="fr-FR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109" name="Organigramme : Connecteur 538">
              <a:extLst>
                <a:ext uri="{FF2B5EF4-FFF2-40B4-BE49-F238E27FC236}">
                  <a16:creationId xmlns:a16="http://schemas.microsoft.com/office/drawing/2014/main" id="{0A3CE445-8595-42B3-B9E5-E315F30B55C9}"/>
                </a:ext>
              </a:extLst>
            </p:cNvPr>
            <p:cNvSpPr/>
            <p:nvPr/>
          </p:nvSpPr>
          <p:spPr>
            <a:xfrm>
              <a:off x="3724274" y="3857625"/>
              <a:ext cx="104775" cy="95250"/>
            </a:xfrm>
            <a:prstGeom prst="flowChartConnector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fr-FR"/>
            </a:p>
          </p:txBody>
        </p:sp>
        <p:sp>
          <p:nvSpPr>
            <p:cNvPr id="110" name="Organigramme : Connecteur 89">
              <a:extLst>
                <a:ext uri="{FF2B5EF4-FFF2-40B4-BE49-F238E27FC236}">
                  <a16:creationId xmlns:a16="http://schemas.microsoft.com/office/drawing/2014/main" id="{18847FB0-6562-4212-B191-60353BDB6645}"/>
                </a:ext>
              </a:extLst>
            </p:cNvPr>
            <p:cNvSpPr/>
            <p:nvPr/>
          </p:nvSpPr>
          <p:spPr>
            <a:xfrm>
              <a:off x="3724274" y="4018575"/>
              <a:ext cx="104775" cy="95250"/>
            </a:xfrm>
            <a:prstGeom prst="flowChartConnector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fr-FR"/>
            </a:p>
          </p:txBody>
        </p:sp>
        <p:sp>
          <p:nvSpPr>
            <p:cNvPr id="111" name="Organigramme : Connecteur 90">
              <a:extLst>
                <a:ext uri="{FF2B5EF4-FFF2-40B4-BE49-F238E27FC236}">
                  <a16:creationId xmlns:a16="http://schemas.microsoft.com/office/drawing/2014/main" id="{BD082FA9-AD3D-480F-B022-345E85C5D568}"/>
                </a:ext>
              </a:extLst>
            </p:cNvPr>
            <p:cNvSpPr/>
            <p:nvPr/>
          </p:nvSpPr>
          <p:spPr>
            <a:xfrm>
              <a:off x="3724273" y="4561499"/>
              <a:ext cx="104775" cy="115275"/>
            </a:xfrm>
            <a:prstGeom prst="flowChartConnector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fr-FR"/>
            </a:p>
          </p:txBody>
        </p:sp>
        <p:sp>
          <p:nvSpPr>
            <p:cNvPr id="112" name="Organigramme : Connecteur 91">
              <a:extLst>
                <a:ext uri="{FF2B5EF4-FFF2-40B4-BE49-F238E27FC236}">
                  <a16:creationId xmlns:a16="http://schemas.microsoft.com/office/drawing/2014/main" id="{16F1815F-8E80-431E-A341-B474757061F8}"/>
                </a:ext>
              </a:extLst>
            </p:cNvPr>
            <p:cNvSpPr/>
            <p:nvPr/>
          </p:nvSpPr>
          <p:spPr>
            <a:xfrm>
              <a:off x="3733797" y="4371000"/>
              <a:ext cx="104779" cy="95250"/>
            </a:xfrm>
            <a:prstGeom prst="flowChartConnector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fr-FR"/>
            </a:p>
          </p:txBody>
        </p:sp>
        <p:sp>
          <p:nvSpPr>
            <p:cNvPr id="113" name="Organigramme : Connecteur 92">
              <a:extLst>
                <a:ext uri="{FF2B5EF4-FFF2-40B4-BE49-F238E27FC236}">
                  <a16:creationId xmlns:a16="http://schemas.microsoft.com/office/drawing/2014/main" id="{D7B44D16-0BE2-4909-96F9-BEA631366FF6}"/>
                </a:ext>
              </a:extLst>
            </p:cNvPr>
            <p:cNvSpPr/>
            <p:nvPr/>
          </p:nvSpPr>
          <p:spPr>
            <a:xfrm>
              <a:off x="3724274" y="4190661"/>
              <a:ext cx="95251" cy="104775"/>
            </a:xfrm>
            <a:prstGeom prst="flowChartConnector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fr-FR"/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ECF772E5-DEEA-429D-9DE8-86BCDBCFED6E}"/>
                </a:ext>
              </a:extLst>
            </p:cNvPr>
            <p:cNvSpPr/>
            <p:nvPr/>
          </p:nvSpPr>
          <p:spPr>
            <a:xfrm>
              <a:off x="5913414" y="1433025"/>
              <a:ext cx="2465998" cy="21907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fr-FR" dirty="0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FF6002D6-BAB8-43B8-B9CF-42B5F37BEB2F}"/>
                </a:ext>
              </a:extLst>
            </p:cNvPr>
            <p:cNvSpPr/>
            <p:nvPr/>
          </p:nvSpPr>
          <p:spPr>
            <a:xfrm>
              <a:off x="6685575" y="846750"/>
              <a:ext cx="1238885" cy="192405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06000"/>
                </a:lnSpc>
                <a:spcAft>
                  <a:spcPts val="800"/>
                </a:spcAft>
              </a:pPr>
              <a:r>
                <a:rPr lang="fr-FR" sz="1600" b="1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ROBOT</a:t>
              </a:r>
              <a:endParaRPr lang="fr-FR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  <a:p>
              <a:pPr>
                <a:lnSpc>
                  <a:spcPct val="106000"/>
                </a:lnSpc>
                <a:spcAft>
                  <a:spcPts val="800"/>
                </a:spcAft>
              </a:pPr>
              <a:r>
                <a:rPr lang="fr-FR" sz="1600" b="1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Suiveur             De</a:t>
              </a:r>
              <a:endParaRPr lang="fr-FR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  <a:p>
              <a:pPr>
                <a:lnSpc>
                  <a:spcPct val="106000"/>
                </a:lnSpc>
                <a:spcAft>
                  <a:spcPts val="800"/>
                </a:spcAft>
              </a:pPr>
              <a:r>
                <a:rPr lang="fr-FR" sz="1600" b="1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Piste</a:t>
              </a:r>
              <a:endParaRPr lang="fr-FR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  <a:p>
              <a:pPr>
                <a:lnSpc>
                  <a:spcPct val="106000"/>
                </a:lnSpc>
                <a:spcAft>
                  <a:spcPts val="800"/>
                </a:spcAft>
              </a:pPr>
              <a:r>
                <a:rPr lang="fr-FR" sz="1600" b="1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 </a:t>
              </a:r>
              <a:endParaRPr lang="fr-FR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pic>
          <p:nvPicPr>
            <p:cNvPr id="116" name="Image 95">
              <a:extLst>
                <a:ext uri="{FF2B5EF4-FFF2-40B4-BE49-F238E27FC236}">
                  <a16:creationId xmlns:a16="http://schemas.microsoft.com/office/drawing/2014/main" id="{01B48DA3-2778-4351-823C-E4973DFDFA16}"/>
                </a:ext>
              </a:extLst>
            </p:cNvPr>
            <p:cNvPicPr/>
            <p:nvPr/>
          </p:nvPicPr>
          <p:blipFill>
            <a:blip r:embed="rId4"/>
            <a:stretch>
              <a:fillRect/>
            </a:stretch>
          </p:blipFill>
          <p:spPr>
            <a:xfrm rot="5400000">
              <a:off x="7071340" y="1546837"/>
              <a:ext cx="1304290" cy="475615"/>
            </a:xfrm>
            <a:prstGeom prst="rect">
              <a:avLst/>
            </a:prstGeom>
          </p:spPr>
        </p:pic>
        <p:sp>
          <p:nvSpPr>
            <p:cNvPr id="117" name="Cadre 32">
              <a:extLst>
                <a:ext uri="{FF2B5EF4-FFF2-40B4-BE49-F238E27FC236}">
                  <a16:creationId xmlns:a16="http://schemas.microsoft.com/office/drawing/2014/main" id="{90711016-C1EE-470C-A1E0-EDC19C281F5D}"/>
                </a:ext>
              </a:extLst>
            </p:cNvPr>
            <p:cNvSpPr/>
            <p:nvPr/>
          </p:nvSpPr>
          <p:spPr>
            <a:xfrm>
              <a:off x="3638550" y="3714750"/>
              <a:ext cx="285750" cy="1152525"/>
            </a:xfrm>
            <a:prstGeom prst="fram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fr-FR"/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39867D80-10B0-4BC7-A02A-70EC879F040F}"/>
                </a:ext>
              </a:extLst>
            </p:cNvPr>
            <p:cNvSpPr/>
            <p:nvPr/>
          </p:nvSpPr>
          <p:spPr>
            <a:xfrm>
              <a:off x="4849793" y="5069712"/>
              <a:ext cx="1358262" cy="33566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fr-FR" sz="1600" b="1" i="1">
                  <a:effectLst/>
                  <a:ea typeface="Calibri" panose="020F0502020204030204" pitchFamily="34" charset="0"/>
                  <a:cs typeface="Arial" panose="020B0604020202020204" pitchFamily="34" charset="0"/>
                </a:rPr>
                <a:t>Les pines</a:t>
              </a:r>
              <a:endParaRPr lang="fr-FR" sz="1100">
                <a:effectLst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4D035625-97B1-4CD2-A2D8-06F3332944B8}"/>
                </a:ext>
              </a:extLst>
            </p:cNvPr>
            <p:cNvCxnSpPr/>
            <p:nvPr/>
          </p:nvCxnSpPr>
          <p:spPr>
            <a:xfrm flipH="1" flipV="1">
              <a:off x="3924300" y="4867275"/>
              <a:ext cx="925493" cy="202437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523557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C9BB2515-89B4-4E6D-9D4E-B7EDD4CD37E7}"/>
              </a:ext>
            </a:extLst>
          </p:cNvPr>
          <p:cNvSpPr/>
          <p:nvPr/>
        </p:nvSpPr>
        <p:spPr>
          <a:xfrm>
            <a:off x="3032760" y="365760"/>
            <a:ext cx="6126480" cy="6126480"/>
          </a:xfrm>
          <a:prstGeom prst="ellipse">
            <a:avLst/>
          </a:prstGeom>
          <a:solidFill>
            <a:srgbClr val="ADABAF">
              <a:alpha val="76000"/>
            </a:srgbClr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M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F241CD-FD03-4D55-BA2D-39E2CDFC74AE}"/>
              </a:ext>
            </a:extLst>
          </p:cNvPr>
          <p:cNvSpPr txBox="1"/>
          <p:nvPr/>
        </p:nvSpPr>
        <p:spPr>
          <a:xfrm>
            <a:off x="3866441" y="3660383"/>
            <a:ext cx="469698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MA" sz="7200" dirty="0">
                <a:solidFill>
                  <a:schemeClr val="bg1"/>
                </a:solidFill>
                <a:latin typeface="Bernard MT Condensed" panose="02050806060905020404" pitchFamily="18" charset="0"/>
              </a:rPr>
              <a:t>Réalisation</a:t>
            </a:r>
          </a:p>
          <a:p>
            <a:endParaRPr lang="fr-MA" sz="7200" dirty="0">
              <a:solidFill>
                <a:schemeClr val="bg1"/>
              </a:solidFill>
              <a:latin typeface="Bernard MT Condensed" panose="02050806060905020404" pitchFamily="18" charset="0"/>
            </a:endParaRPr>
          </a:p>
        </p:txBody>
      </p:sp>
      <p:pic>
        <p:nvPicPr>
          <p:cNvPr id="8" name="Graphic 7" descr="Gears">
            <a:extLst>
              <a:ext uri="{FF2B5EF4-FFF2-40B4-BE49-F238E27FC236}">
                <a16:creationId xmlns:a16="http://schemas.microsoft.com/office/drawing/2014/main" id="{5B3A40AB-2CF3-499B-9655-87D5248B40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98670" y="572861"/>
            <a:ext cx="3332003" cy="2880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721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owchart: Connector 1">
            <a:extLst>
              <a:ext uri="{FF2B5EF4-FFF2-40B4-BE49-F238E27FC236}">
                <a16:creationId xmlns:a16="http://schemas.microsoft.com/office/drawing/2014/main" id="{CD122B5C-B561-4AFE-A830-BBDB7849AD7D}"/>
              </a:ext>
            </a:extLst>
          </p:cNvPr>
          <p:cNvSpPr/>
          <p:nvPr/>
        </p:nvSpPr>
        <p:spPr>
          <a:xfrm>
            <a:off x="-1086464" y="-3355258"/>
            <a:ext cx="14364929" cy="13568517"/>
          </a:xfrm>
          <a:prstGeom prst="flowChartConnector">
            <a:avLst/>
          </a:prstGeom>
          <a:solidFill>
            <a:schemeClr val="bg2">
              <a:lumMod val="50000"/>
              <a:alpha val="40000"/>
            </a:schemeClr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MA" dirty="0"/>
          </a:p>
        </p:txBody>
      </p:sp>
      <p:pic>
        <p:nvPicPr>
          <p:cNvPr id="2050" name="Picture 2" descr="remote control toy car on green car track">
            <a:extLst>
              <a:ext uri="{FF2B5EF4-FFF2-40B4-BE49-F238E27FC236}">
                <a16:creationId xmlns:a16="http://schemas.microsoft.com/office/drawing/2014/main" id="{9B128097-2698-4943-A0A6-38F15A2704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34" b="7834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98A80C6-DE5B-4299-840F-A38DB16FF0EB}"/>
              </a:ext>
            </a:extLst>
          </p:cNvPr>
          <p:cNvSpPr txBox="1"/>
          <p:nvPr/>
        </p:nvSpPr>
        <p:spPr>
          <a:xfrm>
            <a:off x="1364343" y="2200793"/>
            <a:ext cx="516708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800" dirty="0">
                <a:solidFill>
                  <a:schemeClr val="bg1"/>
                </a:solidFill>
                <a:latin typeface="Bernard MT Condensed" panose="02050806060905020404" pitchFamily="18" charset="0"/>
              </a:rPr>
              <a:t>Réalisation</a:t>
            </a:r>
            <a:endParaRPr lang="fr-MA" sz="8800" dirty="0">
              <a:solidFill>
                <a:schemeClr val="bg1"/>
              </a:solidFill>
              <a:latin typeface="Bernard MT Condensed" panose="02050806060905020404" pitchFamily="18" charset="0"/>
            </a:endParaRPr>
          </a:p>
        </p:txBody>
      </p:sp>
      <p:pic>
        <p:nvPicPr>
          <p:cNvPr id="6" name="Graphic 5" descr="Gears">
            <a:extLst>
              <a:ext uri="{FF2B5EF4-FFF2-40B4-BE49-F238E27FC236}">
                <a16:creationId xmlns:a16="http://schemas.microsoft.com/office/drawing/2014/main" id="{2F52D5B2-778A-492A-A423-3AA4975F55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23927" y="1988456"/>
            <a:ext cx="2164589" cy="1871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0628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0730FB44-DF7D-4596-A084-35D2D2ABAE47}"/>
              </a:ext>
            </a:extLst>
          </p:cNvPr>
          <p:cNvGrpSpPr/>
          <p:nvPr/>
        </p:nvGrpSpPr>
        <p:grpSpPr>
          <a:xfrm>
            <a:off x="892422" y="376485"/>
            <a:ext cx="914400" cy="914400"/>
            <a:chOff x="-956602" y="426131"/>
            <a:chExt cx="914400" cy="914400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14096815-06DB-4925-88B0-EA1D0D5516AE}"/>
                </a:ext>
              </a:extLst>
            </p:cNvPr>
            <p:cNvSpPr/>
            <p:nvPr/>
          </p:nvSpPr>
          <p:spPr>
            <a:xfrm rot="10637433">
              <a:off x="-956602" y="426131"/>
              <a:ext cx="914400" cy="914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MA" dirty="0"/>
            </a:p>
          </p:txBody>
        </p:sp>
        <p:pic>
          <p:nvPicPr>
            <p:cNvPr id="26" name="Graphic 25" descr="Decision chart">
              <a:extLst>
                <a:ext uri="{FF2B5EF4-FFF2-40B4-BE49-F238E27FC236}">
                  <a16:creationId xmlns:a16="http://schemas.microsoft.com/office/drawing/2014/main" id="{903F93BE-1870-4D33-B14E-25AE5C91F6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-845386" y="472656"/>
              <a:ext cx="702331" cy="702331"/>
            </a:xfrm>
            <a:prstGeom prst="rect">
              <a:avLst/>
            </a:prstGeom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7B411B7-0092-43A2-BE75-37D8E119849F}"/>
              </a:ext>
            </a:extLst>
          </p:cNvPr>
          <p:cNvGrpSpPr/>
          <p:nvPr/>
        </p:nvGrpSpPr>
        <p:grpSpPr>
          <a:xfrm>
            <a:off x="-956602" y="1653722"/>
            <a:ext cx="914400" cy="914400"/>
            <a:chOff x="-956602" y="1653722"/>
            <a:chExt cx="914400" cy="914400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06A6B835-AC3F-40DB-9657-EE5701560AA9}"/>
                </a:ext>
              </a:extLst>
            </p:cNvPr>
            <p:cNvSpPr/>
            <p:nvPr/>
          </p:nvSpPr>
          <p:spPr>
            <a:xfrm rot="10637433">
              <a:off x="-956602" y="1653722"/>
              <a:ext cx="914400" cy="914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MA" dirty="0"/>
            </a:p>
          </p:txBody>
        </p:sp>
        <p:pic>
          <p:nvPicPr>
            <p:cNvPr id="29" name="Graphic 28" descr="Head with gears">
              <a:extLst>
                <a:ext uri="{FF2B5EF4-FFF2-40B4-BE49-F238E27FC236}">
                  <a16:creationId xmlns:a16="http://schemas.microsoft.com/office/drawing/2014/main" id="{47075853-EA2B-4DBC-AE50-41EF2917A16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853250" y="1759756"/>
              <a:ext cx="702331" cy="702331"/>
            </a:xfrm>
            <a:prstGeom prst="rect">
              <a:avLst/>
            </a:prstGeom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C20D44A-CA07-4A1B-9B1B-9E9F8BEE5E28}"/>
              </a:ext>
            </a:extLst>
          </p:cNvPr>
          <p:cNvGrpSpPr/>
          <p:nvPr/>
        </p:nvGrpSpPr>
        <p:grpSpPr>
          <a:xfrm>
            <a:off x="-935501" y="4108904"/>
            <a:ext cx="914400" cy="914400"/>
            <a:chOff x="-935501" y="4108904"/>
            <a:chExt cx="914400" cy="914400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71FEBC19-DA52-4B15-9D7A-D3B53B74093D}"/>
                </a:ext>
              </a:extLst>
            </p:cNvPr>
            <p:cNvSpPr/>
            <p:nvPr/>
          </p:nvSpPr>
          <p:spPr>
            <a:xfrm rot="10637433">
              <a:off x="-935501" y="4108904"/>
              <a:ext cx="914400" cy="914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MA" dirty="0"/>
            </a:p>
          </p:txBody>
        </p:sp>
        <p:pic>
          <p:nvPicPr>
            <p:cNvPr id="32" name="Graphic 31" descr="Playbook">
              <a:extLst>
                <a:ext uri="{FF2B5EF4-FFF2-40B4-BE49-F238E27FC236}">
                  <a16:creationId xmlns:a16="http://schemas.microsoft.com/office/drawing/2014/main" id="{541F032B-F461-41E1-8D83-E896948DA74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824697" y="4214938"/>
              <a:ext cx="702331" cy="702331"/>
            </a:xfrm>
            <a:prstGeom prst="rect">
              <a:avLst/>
            </a:prstGeom>
          </p:spPr>
        </p:pic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A7C6BAC5-1506-4F3B-90D2-B2C8DF3ACAC3}"/>
              </a:ext>
            </a:extLst>
          </p:cNvPr>
          <p:cNvGrpSpPr/>
          <p:nvPr/>
        </p:nvGrpSpPr>
        <p:grpSpPr>
          <a:xfrm>
            <a:off x="-935501" y="5336494"/>
            <a:ext cx="914400" cy="914400"/>
            <a:chOff x="-935501" y="5336494"/>
            <a:chExt cx="914400" cy="914400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85FB3C48-280F-4515-9BB1-8DA78BE705D2}"/>
                </a:ext>
              </a:extLst>
            </p:cNvPr>
            <p:cNvSpPr/>
            <p:nvPr/>
          </p:nvSpPr>
          <p:spPr>
            <a:xfrm rot="10637433">
              <a:off x="-935501" y="5336494"/>
              <a:ext cx="914400" cy="914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MA" dirty="0"/>
            </a:p>
          </p:txBody>
        </p:sp>
        <p:pic>
          <p:nvPicPr>
            <p:cNvPr id="35" name="Graphic 34" descr="Bullseye">
              <a:extLst>
                <a:ext uri="{FF2B5EF4-FFF2-40B4-BE49-F238E27FC236}">
                  <a16:creationId xmlns:a16="http://schemas.microsoft.com/office/drawing/2014/main" id="{DCD03BC0-BDA0-40C0-A4B0-B242D6822B0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829467" y="5442528"/>
              <a:ext cx="702331" cy="702331"/>
            </a:xfrm>
            <a:prstGeom prst="rect">
              <a:avLst/>
            </a:prstGeom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00880041-052C-4A14-9282-BD96B14EB572}"/>
              </a:ext>
            </a:extLst>
          </p:cNvPr>
          <p:cNvGrpSpPr/>
          <p:nvPr/>
        </p:nvGrpSpPr>
        <p:grpSpPr>
          <a:xfrm>
            <a:off x="-977704" y="2986756"/>
            <a:ext cx="914400" cy="914400"/>
            <a:chOff x="-956602" y="2881313"/>
            <a:chExt cx="914400" cy="914400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A3C09BD9-54C3-42D3-9DA2-19B8AA1F0180}"/>
                </a:ext>
              </a:extLst>
            </p:cNvPr>
            <p:cNvSpPr/>
            <p:nvPr/>
          </p:nvSpPr>
          <p:spPr>
            <a:xfrm>
              <a:off x="-956602" y="2881313"/>
              <a:ext cx="914400" cy="914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MA" dirty="0"/>
            </a:p>
          </p:txBody>
        </p:sp>
        <p:pic>
          <p:nvPicPr>
            <p:cNvPr id="38" name="Graphic 37" descr="Lightbulb">
              <a:extLst>
                <a:ext uri="{FF2B5EF4-FFF2-40B4-BE49-F238E27FC236}">
                  <a16:creationId xmlns:a16="http://schemas.microsoft.com/office/drawing/2014/main" id="{0BC1262A-ED85-4E0C-929D-A241492234B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-853250" y="2987347"/>
              <a:ext cx="702331" cy="702331"/>
            </a:xfrm>
            <a:prstGeom prst="rect">
              <a:avLst/>
            </a:prstGeom>
          </p:spPr>
        </p:pic>
      </p:grp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9DE1CE85-9018-4C05-B0C3-8B0558DFCD79}"/>
              </a:ext>
            </a:extLst>
          </p:cNvPr>
          <p:cNvSpPr/>
          <p:nvPr/>
        </p:nvSpPr>
        <p:spPr>
          <a:xfrm rot="10800000">
            <a:off x="-28193" y="-10644279"/>
            <a:ext cx="1371600" cy="22936200"/>
          </a:xfrm>
          <a:custGeom>
            <a:avLst/>
            <a:gdLst>
              <a:gd name="connsiteX0" fmla="*/ 0 w 1371600"/>
              <a:gd name="connsiteY0" fmla="*/ 22936200 h 22936200"/>
              <a:gd name="connsiteX1" fmla="*/ 0 w 1371600"/>
              <a:gd name="connsiteY1" fmla="*/ 12611100 h 22936200"/>
              <a:gd name="connsiteX2" fmla="*/ 887252 w 1371600"/>
              <a:gd name="connsiteY2" fmla="*/ 11468100 h 22936200"/>
              <a:gd name="connsiteX3" fmla="*/ 0 w 1371600"/>
              <a:gd name="connsiteY3" fmla="*/ 10325100 h 22936200"/>
              <a:gd name="connsiteX4" fmla="*/ 0 w 1371600"/>
              <a:gd name="connsiteY4" fmla="*/ 0 h 22936200"/>
              <a:gd name="connsiteX5" fmla="*/ 1371600 w 1371600"/>
              <a:gd name="connsiteY5" fmla="*/ 0 h 22936200"/>
              <a:gd name="connsiteX6" fmla="*/ 1371600 w 1371600"/>
              <a:gd name="connsiteY6" fmla="*/ 22936200 h 22936200"/>
              <a:gd name="connsiteX0" fmla="*/ 0 w 1371600"/>
              <a:gd name="connsiteY0" fmla="*/ 22936200 h 22936200"/>
              <a:gd name="connsiteX1" fmla="*/ 0 w 1371600"/>
              <a:gd name="connsiteY1" fmla="*/ 12611100 h 22936200"/>
              <a:gd name="connsiteX2" fmla="*/ 887252 w 1371600"/>
              <a:gd name="connsiteY2" fmla="*/ 11468100 h 22936200"/>
              <a:gd name="connsiteX3" fmla="*/ 0 w 1371600"/>
              <a:gd name="connsiteY3" fmla="*/ 10325100 h 22936200"/>
              <a:gd name="connsiteX4" fmla="*/ 0 w 1371600"/>
              <a:gd name="connsiteY4" fmla="*/ 0 h 22936200"/>
              <a:gd name="connsiteX5" fmla="*/ 1371600 w 1371600"/>
              <a:gd name="connsiteY5" fmla="*/ 0 h 22936200"/>
              <a:gd name="connsiteX6" fmla="*/ 1371600 w 1371600"/>
              <a:gd name="connsiteY6" fmla="*/ 22936200 h 22936200"/>
              <a:gd name="connsiteX7" fmla="*/ 0 w 1371600"/>
              <a:gd name="connsiteY7" fmla="*/ 22936200 h 22936200"/>
              <a:gd name="connsiteX0" fmla="*/ 0 w 1371600"/>
              <a:gd name="connsiteY0" fmla="*/ 22936200 h 22936200"/>
              <a:gd name="connsiteX1" fmla="*/ 0 w 1371600"/>
              <a:gd name="connsiteY1" fmla="*/ 12611100 h 22936200"/>
              <a:gd name="connsiteX2" fmla="*/ 887252 w 1371600"/>
              <a:gd name="connsiteY2" fmla="*/ 11468100 h 22936200"/>
              <a:gd name="connsiteX3" fmla="*/ 0 w 1371600"/>
              <a:gd name="connsiteY3" fmla="*/ 10325100 h 22936200"/>
              <a:gd name="connsiteX4" fmla="*/ 0 w 1371600"/>
              <a:gd name="connsiteY4" fmla="*/ 0 h 22936200"/>
              <a:gd name="connsiteX5" fmla="*/ 1371600 w 1371600"/>
              <a:gd name="connsiteY5" fmla="*/ 0 h 22936200"/>
              <a:gd name="connsiteX6" fmla="*/ 1371600 w 1371600"/>
              <a:gd name="connsiteY6" fmla="*/ 22936200 h 22936200"/>
              <a:gd name="connsiteX7" fmla="*/ 0 w 1371600"/>
              <a:gd name="connsiteY7" fmla="*/ 22936200 h 22936200"/>
              <a:gd name="connsiteX0" fmla="*/ 0 w 1371600"/>
              <a:gd name="connsiteY0" fmla="*/ 22936200 h 22936200"/>
              <a:gd name="connsiteX1" fmla="*/ 0 w 1371600"/>
              <a:gd name="connsiteY1" fmla="*/ 12611100 h 22936200"/>
              <a:gd name="connsiteX2" fmla="*/ 887252 w 1371600"/>
              <a:gd name="connsiteY2" fmla="*/ 11468100 h 22936200"/>
              <a:gd name="connsiteX3" fmla="*/ 0 w 1371600"/>
              <a:gd name="connsiteY3" fmla="*/ 10325100 h 22936200"/>
              <a:gd name="connsiteX4" fmla="*/ 0 w 1371600"/>
              <a:gd name="connsiteY4" fmla="*/ 0 h 22936200"/>
              <a:gd name="connsiteX5" fmla="*/ 1371600 w 1371600"/>
              <a:gd name="connsiteY5" fmla="*/ 0 h 22936200"/>
              <a:gd name="connsiteX6" fmla="*/ 1371600 w 1371600"/>
              <a:gd name="connsiteY6" fmla="*/ 22936200 h 22936200"/>
              <a:gd name="connsiteX7" fmla="*/ 0 w 1371600"/>
              <a:gd name="connsiteY7" fmla="*/ 22936200 h 22936200"/>
              <a:gd name="connsiteX0" fmla="*/ 0 w 1371600"/>
              <a:gd name="connsiteY0" fmla="*/ 22936200 h 22936200"/>
              <a:gd name="connsiteX1" fmla="*/ 0 w 1371600"/>
              <a:gd name="connsiteY1" fmla="*/ 12611100 h 22936200"/>
              <a:gd name="connsiteX2" fmla="*/ 887252 w 1371600"/>
              <a:gd name="connsiteY2" fmla="*/ 11468100 h 22936200"/>
              <a:gd name="connsiteX3" fmla="*/ 0 w 1371600"/>
              <a:gd name="connsiteY3" fmla="*/ 10325100 h 22936200"/>
              <a:gd name="connsiteX4" fmla="*/ 0 w 1371600"/>
              <a:gd name="connsiteY4" fmla="*/ 0 h 22936200"/>
              <a:gd name="connsiteX5" fmla="*/ 1371600 w 1371600"/>
              <a:gd name="connsiteY5" fmla="*/ 0 h 22936200"/>
              <a:gd name="connsiteX6" fmla="*/ 1371600 w 1371600"/>
              <a:gd name="connsiteY6" fmla="*/ 22936200 h 22936200"/>
              <a:gd name="connsiteX7" fmla="*/ 0 w 1371600"/>
              <a:gd name="connsiteY7" fmla="*/ 22936200 h 22936200"/>
              <a:gd name="connsiteX0" fmla="*/ 0 w 1371600"/>
              <a:gd name="connsiteY0" fmla="*/ 22936200 h 22936200"/>
              <a:gd name="connsiteX1" fmla="*/ 0 w 1371600"/>
              <a:gd name="connsiteY1" fmla="*/ 12611100 h 22936200"/>
              <a:gd name="connsiteX2" fmla="*/ 887252 w 1371600"/>
              <a:gd name="connsiteY2" fmla="*/ 11468100 h 22936200"/>
              <a:gd name="connsiteX3" fmla="*/ 0 w 1371600"/>
              <a:gd name="connsiteY3" fmla="*/ 10325100 h 22936200"/>
              <a:gd name="connsiteX4" fmla="*/ 0 w 1371600"/>
              <a:gd name="connsiteY4" fmla="*/ 0 h 22936200"/>
              <a:gd name="connsiteX5" fmla="*/ 1371600 w 1371600"/>
              <a:gd name="connsiteY5" fmla="*/ 0 h 22936200"/>
              <a:gd name="connsiteX6" fmla="*/ 1371600 w 1371600"/>
              <a:gd name="connsiteY6" fmla="*/ 22936200 h 22936200"/>
              <a:gd name="connsiteX7" fmla="*/ 0 w 1371600"/>
              <a:gd name="connsiteY7" fmla="*/ 22936200 h 22936200"/>
              <a:gd name="connsiteX0" fmla="*/ 0 w 1371600"/>
              <a:gd name="connsiteY0" fmla="*/ 22936200 h 22936200"/>
              <a:gd name="connsiteX1" fmla="*/ 0 w 1371600"/>
              <a:gd name="connsiteY1" fmla="*/ 12611100 h 22936200"/>
              <a:gd name="connsiteX2" fmla="*/ 677702 w 1371600"/>
              <a:gd name="connsiteY2" fmla="*/ 11506200 h 22936200"/>
              <a:gd name="connsiteX3" fmla="*/ 0 w 1371600"/>
              <a:gd name="connsiteY3" fmla="*/ 10325100 h 22936200"/>
              <a:gd name="connsiteX4" fmla="*/ 0 w 1371600"/>
              <a:gd name="connsiteY4" fmla="*/ 0 h 22936200"/>
              <a:gd name="connsiteX5" fmla="*/ 1371600 w 1371600"/>
              <a:gd name="connsiteY5" fmla="*/ 0 h 22936200"/>
              <a:gd name="connsiteX6" fmla="*/ 1371600 w 1371600"/>
              <a:gd name="connsiteY6" fmla="*/ 22936200 h 22936200"/>
              <a:gd name="connsiteX7" fmla="*/ 0 w 1371600"/>
              <a:gd name="connsiteY7" fmla="*/ 22936200 h 2293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71600" h="22936200">
                <a:moveTo>
                  <a:pt x="0" y="22936200"/>
                </a:moveTo>
                <a:lnTo>
                  <a:pt x="0" y="12611100"/>
                </a:lnTo>
                <a:cubicBezTo>
                  <a:pt x="48101" y="12096750"/>
                  <a:pt x="699313" y="11988033"/>
                  <a:pt x="677702" y="11506200"/>
                </a:cubicBezTo>
                <a:cubicBezTo>
                  <a:pt x="648651" y="10858500"/>
                  <a:pt x="10001" y="10934700"/>
                  <a:pt x="0" y="10325100"/>
                </a:cubicBezTo>
                <a:lnTo>
                  <a:pt x="0" y="0"/>
                </a:lnTo>
                <a:lnTo>
                  <a:pt x="1371600" y="0"/>
                </a:lnTo>
                <a:lnTo>
                  <a:pt x="1371600" y="22936200"/>
                </a:lnTo>
                <a:lnTo>
                  <a:pt x="0" y="22936200"/>
                </a:lnTo>
                <a:close/>
              </a:path>
            </a:pathLst>
          </a:cu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MA" dirty="0"/>
          </a:p>
        </p:txBody>
      </p:sp>
      <p:pic>
        <p:nvPicPr>
          <p:cNvPr id="40" name="Graphic 39" descr="Decision chart">
            <a:hlinkClick r:id="rId13" action="ppaction://hlinksldjump"/>
            <a:extLst>
              <a:ext uri="{FF2B5EF4-FFF2-40B4-BE49-F238E27FC236}">
                <a16:creationId xmlns:a16="http://schemas.microsoft.com/office/drawing/2014/main" id="{B907C401-948E-45FE-A8D2-10E4F796A08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28222" y="472656"/>
            <a:ext cx="702331" cy="702331"/>
          </a:xfrm>
          <a:prstGeom prst="rect">
            <a:avLst/>
          </a:prstGeom>
        </p:spPr>
      </p:pic>
      <p:pic>
        <p:nvPicPr>
          <p:cNvPr id="41" name="Graphic 40" descr="Lightbulb">
            <a:hlinkClick r:id="rId16" action="ppaction://hlinksldjump"/>
            <a:extLst>
              <a:ext uri="{FF2B5EF4-FFF2-40B4-BE49-F238E27FC236}">
                <a16:creationId xmlns:a16="http://schemas.microsoft.com/office/drawing/2014/main" id="{247A28F8-54F0-42BD-A8B6-6F9C3FCE9CC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320358" y="3092790"/>
            <a:ext cx="702331" cy="702331"/>
          </a:xfrm>
          <a:prstGeom prst="rect">
            <a:avLst/>
          </a:prstGeom>
        </p:spPr>
      </p:pic>
      <p:pic>
        <p:nvPicPr>
          <p:cNvPr id="42" name="Graphic 41" descr="Head with gears">
            <a:hlinkClick r:id="rId19" action="ppaction://hlinksldjump"/>
            <a:extLst>
              <a:ext uri="{FF2B5EF4-FFF2-40B4-BE49-F238E27FC236}">
                <a16:creationId xmlns:a16="http://schemas.microsoft.com/office/drawing/2014/main" id="{64B330D4-D282-4537-B8CE-6D9F21944F10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320358" y="1759756"/>
            <a:ext cx="702331" cy="702331"/>
          </a:xfrm>
          <a:prstGeom prst="rect">
            <a:avLst/>
          </a:prstGeom>
        </p:spPr>
      </p:pic>
      <p:pic>
        <p:nvPicPr>
          <p:cNvPr id="43" name="Graphic 42" descr="Playbook">
            <a:hlinkClick r:id="rId22" action="ppaction://hlinksldjump"/>
            <a:extLst>
              <a:ext uri="{FF2B5EF4-FFF2-40B4-BE49-F238E27FC236}">
                <a16:creationId xmlns:a16="http://schemas.microsoft.com/office/drawing/2014/main" id="{F59444D0-ACE8-4418-AD03-8029E895D969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348911" y="4214938"/>
            <a:ext cx="702331" cy="702331"/>
          </a:xfrm>
          <a:prstGeom prst="rect">
            <a:avLst/>
          </a:prstGeom>
        </p:spPr>
      </p:pic>
      <p:pic>
        <p:nvPicPr>
          <p:cNvPr id="44" name="Graphic 43" descr="Bullseye">
            <a:hlinkClick r:id="rId25" action="ppaction://hlinksldjump"/>
            <a:extLst>
              <a:ext uri="{FF2B5EF4-FFF2-40B4-BE49-F238E27FC236}">
                <a16:creationId xmlns:a16="http://schemas.microsoft.com/office/drawing/2014/main" id="{5F5E8210-285D-4BCB-BF1B-5DACA75BE9C7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344141" y="5442528"/>
            <a:ext cx="702331" cy="702331"/>
          </a:xfrm>
          <a:prstGeom prst="rect">
            <a:avLst/>
          </a:prstGeom>
        </p:spPr>
      </p:pic>
      <p:sp>
        <p:nvSpPr>
          <p:cNvPr id="45" name="ZoneTexte 4">
            <a:extLst>
              <a:ext uri="{FF2B5EF4-FFF2-40B4-BE49-F238E27FC236}">
                <a16:creationId xmlns:a16="http://schemas.microsoft.com/office/drawing/2014/main" id="{B351C3F2-3687-4428-8064-9E98F7C53EEA}"/>
              </a:ext>
            </a:extLst>
          </p:cNvPr>
          <p:cNvSpPr txBox="1"/>
          <p:nvPr/>
        </p:nvSpPr>
        <p:spPr>
          <a:xfrm>
            <a:off x="1930066" y="0"/>
            <a:ext cx="6060383" cy="523220"/>
          </a:xfrm>
          <a:prstGeom prst="rect">
            <a:avLst/>
          </a:prstGeom>
          <a:gradFill>
            <a:gsLst>
              <a:gs pos="0">
                <a:schemeClr val="bg2">
                  <a:lumMod val="25000"/>
                </a:schemeClr>
              </a:gs>
              <a:gs pos="3000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65000"/>
                  <a:lumOff val="35000"/>
                </a:schemeClr>
              </a:gs>
              <a:gs pos="45000">
                <a:schemeClr val="tx1">
                  <a:lumMod val="65000"/>
                  <a:lumOff val="35000"/>
                </a:schemeClr>
              </a:gs>
            </a:gsLst>
            <a:path path="circle">
              <a:fillToRect l="50000" t="50000" r="50000" b="50000"/>
            </a:path>
          </a:gradFill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fr-FR" sz="2800" dirty="0">
                <a:solidFill>
                  <a:schemeClr val="bg1"/>
                </a:solidFill>
                <a:latin typeface="Bernard MT Condensed" panose="02050806060905020404" pitchFamily="18" charset="0"/>
              </a:rPr>
              <a:t>L’organigramme de suiveur de piste : </a:t>
            </a:r>
          </a:p>
        </p:txBody>
      </p:sp>
      <p:grpSp>
        <p:nvGrpSpPr>
          <p:cNvPr id="46" name="Zone de dessin 72">
            <a:extLst>
              <a:ext uri="{FF2B5EF4-FFF2-40B4-BE49-F238E27FC236}">
                <a16:creationId xmlns:a16="http://schemas.microsoft.com/office/drawing/2014/main" id="{53E9CE3F-15E1-41C7-B6D1-1EAFF0BAC204}"/>
              </a:ext>
            </a:extLst>
          </p:cNvPr>
          <p:cNvGrpSpPr/>
          <p:nvPr/>
        </p:nvGrpSpPr>
        <p:grpSpPr>
          <a:xfrm>
            <a:off x="3542420" y="774175"/>
            <a:ext cx="5503105" cy="5218662"/>
            <a:chOff x="-1" y="-428792"/>
            <a:chExt cx="5515803" cy="5181768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4741EC78-B537-4664-843C-D1B831F89823}"/>
                </a:ext>
              </a:extLst>
            </p:cNvPr>
            <p:cNvSpPr/>
            <p:nvPr/>
          </p:nvSpPr>
          <p:spPr>
            <a:xfrm>
              <a:off x="-1" y="-428792"/>
              <a:ext cx="5515803" cy="5181768"/>
            </a:xfrm>
            <a:prstGeom prst="rect">
              <a:avLst/>
            </a:prstGeom>
            <a:noFill/>
          </p:spPr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6DD7B788-BBCC-41FD-AD0F-F8B41B9347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42744" y="726116"/>
              <a:ext cx="1805305" cy="391795"/>
            </a:xfrm>
            <a:prstGeom prst="rect">
              <a:avLst/>
            </a:prstGeom>
            <a:solidFill>
              <a:srgbClr val="FFFFFF"/>
            </a:solidFill>
            <a:ln w="38100">
              <a:solidFill>
                <a:srgbClr val="000000"/>
              </a:solidFill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fr-FR" sz="16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Lire Capteur () </a:t>
              </a:r>
              <a:endParaRPr lang="fr-MA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BB335566-2199-40EC-A8AE-4B73A55A84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5374" y="1304369"/>
              <a:ext cx="2480042" cy="1391285"/>
            </a:xfrm>
            <a:prstGeom prst="rect">
              <a:avLst/>
            </a:prstGeom>
            <a:solidFill>
              <a:srgbClr val="FFFFFF"/>
            </a:solidFill>
            <a:ln w="38100">
              <a:solidFill>
                <a:srgbClr val="000000"/>
              </a:solidFill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fr-MA" sz="14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P= Erreur ;   I= I +Erreur ;  </a:t>
              </a:r>
            </a:p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fr-FR" sz="14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D= Erreur – Erreur précèdent;</a:t>
              </a:r>
              <a:endParaRPr lang="fr-MA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sz="14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PID= (</a:t>
              </a:r>
              <a:r>
                <a:rPr lang="en-US" sz="1400" dirty="0" err="1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Kp</a:t>
              </a:r>
              <a:r>
                <a:rPr lang="en-US" sz="14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*P) + (Ki*I) + (</a:t>
              </a:r>
              <a:r>
                <a:rPr lang="en-US" sz="1400" dirty="0" err="1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Kd</a:t>
              </a:r>
              <a:r>
                <a:rPr lang="en-US" sz="14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*D);</a:t>
              </a:r>
              <a:endParaRPr lang="fr-MA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fr-FR" sz="14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Erreur précèdent = Erreur ;</a:t>
              </a:r>
              <a:endParaRPr lang="fr-MA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sz="1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 </a:t>
              </a:r>
              <a:endParaRPr lang="fr-MA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sz="1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 </a:t>
              </a:r>
              <a:endParaRPr lang="fr-MA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6B814035-568A-4F19-81D6-9E06F56DCC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611" y="2925208"/>
              <a:ext cx="4064823" cy="1391283"/>
            </a:xfrm>
            <a:prstGeom prst="rect">
              <a:avLst/>
            </a:prstGeom>
            <a:solidFill>
              <a:srgbClr val="FFFFFF"/>
            </a:solidFill>
            <a:ln w="38100">
              <a:solidFill>
                <a:srgbClr val="000000"/>
              </a:solidFill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fr-FR" sz="14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Vitesse du moteur à gauche = vitesse initiale – PID;</a:t>
              </a:r>
              <a:endParaRPr lang="fr-MA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fr-FR" sz="14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Vitesse du moteur à droite  = vitesse initiale + PID ;</a:t>
              </a:r>
              <a:endParaRPr lang="fr-MA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fr-FR" sz="14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Robot marche avant ;</a:t>
              </a:r>
              <a:endParaRPr lang="fr-MA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fr-FR" sz="1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 </a:t>
              </a:r>
              <a:endParaRPr lang="fr-MA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fr-FR" sz="1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 </a:t>
              </a:r>
              <a:endParaRPr lang="fr-MA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52" name="AutoShape 18">
              <a:extLst>
                <a:ext uri="{FF2B5EF4-FFF2-40B4-BE49-F238E27FC236}">
                  <a16:creationId xmlns:a16="http://schemas.microsoft.com/office/drawing/2014/main" id="{8164683A-13A0-4974-B126-C3B6AE24293F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2545398" y="2706370"/>
              <a:ext cx="4762" cy="196216"/>
            </a:xfrm>
            <a:prstGeom prst="straightConnector1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071BE43B-54F7-431D-A829-E989C92895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25459" y="-248900"/>
              <a:ext cx="2058622" cy="589280"/>
            </a:xfrm>
            <a:prstGeom prst="ellipse">
              <a:avLst/>
            </a:prstGeom>
            <a:solidFill>
              <a:schemeClr val="lt1">
                <a:lumMod val="100000"/>
                <a:lumOff val="0"/>
              </a:schemeClr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  <a:miter lim="800000"/>
              <a:headEnd/>
              <a:tailEnd/>
            </a:ln>
          </p:spPr>
          <p:txBody>
            <a:bodyPr rot="0" vert="horz" wrap="square" lIns="91440" tIns="45720" rIns="91440" bIns="45720" anchor="ctr" anchorCtr="0" upright="1">
              <a:noAutofit/>
            </a:bodyPr>
            <a:lstStyle/>
            <a:p>
              <a:pPr>
                <a:lnSpc>
                  <a:spcPct val="105000"/>
                </a:lnSpc>
                <a:spcAft>
                  <a:spcPts val="800"/>
                </a:spcAft>
              </a:pPr>
              <a:r>
                <a:rPr lang="fr-FR" sz="14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SUIVEE_LA_LIGE</a:t>
              </a:r>
              <a:endParaRPr lang="fr-MA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56" name="Connecteur droit avec flèche 78">
              <a:extLst>
                <a:ext uri="{FF2B5EF4-FFF2-40B4-BE49-F238E27FC236}">
                  <a16:creationId xmlns:a16="http://schemas.microsoft.com/office/drawing/2014/main" id="{740EF554-AA80-423E-9AEE-AE7A5C41423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27230" y="520274"/>
              <a:ext cx="2323268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C93C8531-A1A8-4D04-B9D0-0FA7131C5535}"/>
              </a:ext>
            </a:extLst>
          </p:cNvPr>
          <p:cNvCxnSpPr>
            <a:cxnSpLocks/>
            <a:stCxn id="53" idx="4"/>
            <a:endCxn id="48" idx="0"/>
          </p:cNvCxnSpPr>
          <p:nvPr/>
        </p:nvCxnSpPr>
        <p:spPr>
          <a:xfrm flipH="1">
            <a:off x="6081958" y="1548824"/>
            <a:ext cx="9352" cy="388482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BFBB632A-CB48-4DB7-80E0-82075A888C3B}"/>
              </a:ext>
            </a:extLst>
          </p:cNvPr>
          <p:cNvCxnSpPr>
            <a:stCxn id="48" idx="2"/>
            <a:endCxn id="49" idx="0"/>
          </p:cNvCxnSpPr>
          <p:nvPr/>
        </p:nvCxnSpPr>
        <p:spPr>
          <a:xfrm flipH="1">
            <a:off x="6081957" y="2331891"/>
            <a:ext cx="1" cy="187785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43BC68D1-E155-4C51-8528-0916186D82FA}"/>
              </a:ext>
            </a:extLst>
          </p:cNvPr>
          <p:cNvCxnSpPr>
            <a:cxnSpLocks/>
            <a:stCxn id="50" idx="2"/>
          </p:cNvCxnSpPr>
          <p:nvPr/>
        </p:nvCxnSpPr>
        <p:spPr>
          <a:xfrm flipH="1">
            <a:off x="6081956" y="5553244"/>
            <a:ext cx="2622" cy="59161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A382B994-56DD-4E3D-BB58-432B7747EA40}"/>
              </a:ext>
            </a:extLst>
          </p:cNvPr>
          <p:cNvCxnSpPr/>
          <p:nvPr/>
        </p:nvCxnSpPr>
        <p:spPr>
          <a:xfrm>
            <a:off x="6096000" y="6144859"/>
            <a:ext cx="248529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D46E63CD-3D92-4E7C-AB92-F83F1467F65E}"/>
              </a:ext>
            </a:extLst>
          </p:cNvPr>
          <p:cNvCxnSpPr/>
          <p:nvPr/>
        </p:nvCxnSpPr>
        <p:spPr>
          <a:xfrm flipV="1">
            <a:off x="8581293" y="1759756"/>
            <a:ext cx="0" cy="438510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14480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5C6673F-CF70-4CE8-9579-776AA2698FFA}"/>
              </a:ext>
            </a:extLst>
          </p:cNvPr>
          <p:cNvGrpSpPr/>
          <p:nvPr/>
        </p:nvGrpSpPr>
        <p:grpSpPr>
          <a:xfrm>
            <a:off x="-963042" y="366621"/>
            <a:ext cx="914400" cy="914400"/>
            <a:chOff x="-956602" y="426131"/>
            <a:chExt cx="914400" cy="914400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06C7D1C4-CB24-470D-84F5-0236760B19B1}"/>
                </a:ext>
              </a:extLst>
            </p:cNvPr>
            <p:cNvSpPr/>
            <p:nvPr/>
          </p:nvSpPr>
          <p:spPr>
            <a:xfrm rot="10637433">
              <a:off x="-956602" y="426131"/>
              <a:ext cx="914400" cy="914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MA" dirty="0"/>
            </a:p>
          </p:txBody>
        </p:sp>
        <p:pic>
          <p:nvPicPr>
            <p:cNvPr id="4" name="Graphic 3" descr="Decision chart">
              <a:extLst>
                <a:ext uri="{FF2B5EF4-FFF2-40B4-BE49-F238E27FC236}">
                  <a16:creationId xmlns:a16="http://schemas.microsoft.com/office/drawing/2014/main" id="{A7216741-7BA3-4359-A954-8CA4B9F148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-845386" y="472656"/>
              <a:ext cx="702331" cy="702331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6F62AD4A-16E8-4FDD-B872-746FBE2B3531}"/>
              </a:ext>
            </a:extLst>
          </p:cNvPr>
          <p:cNvGrpSpPr/>
          <p:nvPr/>
        </p:nvGrpSpPr>
        <p:grpSpPr>
          <a:xfrm>
            <a:off x="914401" y="1653721"/>
            <a:ext cx="914400" cy="914400"/>
            <a:chOff x="-956602" y="1653722"/>
            <a:chExt cx="914400" cy="914400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CF8BBE39-B8B4-4737-99B7-623BF2706A71}"/>
                </a:ext>
              </a:extLst>
            </p:cNvPr>
            <p:cNvSpPr/>
            <p:nvPr/>
          </p:nvSpPr>
          <p:spPr>
            <a:xfrm rot="10637433">
              <a:off x="-956602" y="1653722"/>
              <a:ext cx="914400" cy="914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MA" dirty="0"/>
            </a:p>
          </p:txBody>
        </p:sp>
        <p:pic>
          <p:nvPicPr>
            <p:cNvPr id="7" name="Graphic 6" descr="Head with gears">
              <a:extLst>
                <a:ext uri="{FF2B5EF4-FFF2-40B4-BE49-F238E27FC236}">
                  <a16:creationId xmlns:a16="http://schemas.microsoft.com/office/drawing/2014/main" id="{F9940CB2-61A5-40B2-A37C-1AC2E17B6AC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853250" y="1759756"/>
              <a:ext cx="702331" cy="702331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1C76BF5F-01AD-4C0F-8D6C-BFEDED87B58A}"/>
              </a:ext>
            </a:extLst>
          </p:cNvPr>
          <p:cNvGrpSpPr/>
          <p:nvPr/>
        </p:nvGrpSpPr>
        <p:grpSpPr>
          <a:xfrm>
            <a:off x="-935501" y="4108904"/>
            <a:ext cx="914400" cy="914400"/>
            <a:chOff x="-935501" y="4108904"/>
            <a:chExt cx="914400" cy="914400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CCB5EA4-5DE0-4822-A479-008112900633}"/>
                </a:ext>
              </a:extLst>
            </p:cNvPr>
            <p:cNvSpPr/>
            <p:nvPr/>
          </p:nvSpPr>
          <p:spPr>
            <a:xfrm rot="10637433">
              <a:off x="-935501" y="4108904"/>
              <a:ext cx="914400" cy="914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MA" dirty="0"/>
            </a:p>
          </p:txBody>
        </p:sp>
        <p:pic>
          <p:nvPicPr>
            <p:cNvPr id="10" name="Graphic 9" descr="Playbook">
              <a:extLst>
                <a:ext uri="{FF2B5EF4-FFF2-40B4-BE49-F238E27FC236}">
                  <a16:creationId xmlns:a16="http://schemas.microsoft.com/office/drawing/2014/main" id="{C1A1B530-B65E-477D-B1CA-F9DE657BCB3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824697" y="4214938"/>
              <a:ext cx="702331" cy="702331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E69F0A3-AF46-40A3-AAC5-8A712E3C49AE}"/>
              </a:ext>
            </a:extLst>
          </p:cNvPr>
          <p:cNvGrpSpPr/>
          <p:nvPr/>
        </p:nvGrpSpPr>
        <p:grpSpPr>
          <a:xfrm>
            <a:off x="-935501" y="5336494"/>
            <a:ext cx="914400" cy="914400"/>
            <a:chOff x="-935501" y="5336494"/>
            <a:chExt cx="914400" cy="914400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231DEEDD-49C3-4165-BDEB-B1F9A09D6FCD}"/>
                </a:ext>
              </a:extLst>
            </p:cNvPr>
            <p:cNvSpPr/>
            <p:nvPr/>
          </p:nvSpPr>
          <p:spPr>
            <a:xfrm rot="10637433">
              <a:off x="-935501" y="5336494"/>
              <a:ext cx="914400" cy="914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MA" dirty="0"/>
            </a:p>
          </p:txBody>
        </p:sp>
        <p:pic>
          <p:nvPicPr>
            <p:cNvPr id="13" name="Graphic 12" descr="Bullseye">
              <a:extLst>
                <a:ext uri="{FF2B5EF4-FFF2-40B4-BE49-F238E27FC236}">
                  <a16:creationId xmlns:a16="http://schemas.microsoft.com/office/drawing/2014/main" id="{7B631687-D5A0-43E0-8981-11AEDB39275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829467" y="5442528"/>
              <a:ext cx="702331" cy="702331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C2B7F00-1CA0-42FA-93A1-E43E82208A61}"/>
              </a:ext>
            </a:extLst>
          </p:cNvPr>
          <p:cNvGrpSpPr/>
          <p:nvPr/>
        </p:nvGrpSpPr>
        <p:grpSpPr>
          <a:xfrm>
            <a:off x="-977704" y="2986756"/>
            <a:ext cx="914400" cy="914400"/>
            <a:chOff x="-956602" y="2881313"/>
            <a:chExt cx="914400" cy="91440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A2FA29F-F240-47E2-9FEA-EBAB7205F38D}"/>
                </a:ext>
              </a:extLst>
            </p:cNvPr>
            <p:cNvSpPr/>
            <p:nvPr/>
          </p:nvSpPr>
          <p:spPr>
            <a:xfrm>
              <a:off x="-956602" y="2881313"/>
              <a:ext cx="914400" cy="914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MA" dirty="0"/>
            </a:p>
          </p:txBody>
        </p:sp>
        <p:pic>
          <p:nvPicPr>
            <p:cNvPr id="16" name="Graphic 15" descr="Lightbulb">
              <a:extLst>
                <a:ext uri="{FF2B5EF4-FFF2-40B4-BE49-F238E27FC236}">
                  <a16:creationId xmlns:a16="http://schemas.microsoft.com/office/drawing/2014/main" id="{4FEB382A-35E1-43C1-AB2F-3310634BF19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-853250" y="2987347"/>
              <a:ext cx="702331" cy="702331"/>
            </a:xfrm>
            <a:prstGeom prst="rect">
              <a:avLst/>
            </a:prstGeom>
          </p:spPr>
        </p:pic>
      </p:grp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868074C8-316E-4368-B066-6E92BC02E703}"/>
              </a:ext>
            </a:extLst>
          </p:cNvPr>
          <p:cNvSpPr/>
          <p:nvPr/>
        </p:nvSpPr>
        <p:spPr>
          <a:xfrm rot="10800000">
            <a:off x="0" y="-9357179"/>
            <a:ext cx="1371600" cy="22936200"/>
          </a:xfrm>
          <a:custGeom>
            <a:avLst/>
            <a:gdLst>
              <a:gd name="connsiteX0" fmla="*/ 0 w 1371600"/>
              <a:gd name="connsiteY0" fmla="*/ 22936200 h 22936200"/>
              <a:gd name="connsiteX1" fmla="*/ 0 w 1371600"/>
              <a:gd name="connsiteY1" fmla="*/ 12611100 h 22936200"/>
              <a:gd name="connsiteX2" fmla="*/ 887252 w 1371600"/>
              <a:gd name="connsiteY2" fmla="*/ 11468100 h 22936200"/>
              <a:gd name="connsiteX3" fmla="*/ 0 w 1371600"/>
              <a:gd name="connsiteY3" fmla="*/ 10325100 h 22936200"/>
              <a:gd name="connsiteX4" fmla="*/ 0 w 1371600"/>
              <a:gd name="connsiteY4" fmla="*/ 0 h 22936200"/>
              <a:gd name="connsiteX5" fmla="*/ 1371600 w 1371600"/>
              <a:gd name="connsiteY5" fmla="*/ 0 h 22936200"/>
              <a:gd name="connsiteX6" fmla="*/ 1371600 w 1371600"/>
              <a:gd name="connsiteY6" fmla="*/ 22936200 h 22936200"/>
              <a:gd name="connsiteX0" fmla="*/ 0 w 1371600"/>
              <a:gd name="connsiteY0" fmla="*/ 22936200 h 22936200"/>
              <a:gd name="connsiteX1" fmla="*/ 0 w 1371600"/>
              <a:gd name="connsiteY1" fmla="*/ 12611100 h 22936200"/>
              <a:gd name="connsiteX2" fmla="*/ 887252 w 1371600"/>
              <a:gd name="connsiteY2" fmla="*/ 11468100 h 22936200"/>
              <a:gd name="connsiteX3" fmla="*/ 0 w 1371600"/>
              <a:gd name="connsiteY3" fmla="*/ 10325100 h 22936200"/>
              <a:gd name="connsiteX4" fmla="*/ 0 w 1371600"/>
              <a:gd name="connsiteY4" fmla="*/ 0 h 22936200"/>
              <a:gd name="connsiteX5" fmla="*/ 1371600 w 1371600"/>
              <a:gd name="connsiteY5" fmla="*/ 0 h 22936200"/>
              <a:gd name="connsiteX6" fmla="*/ 1371600 w 1371600"/>
              <a:gd name="connsiteY6" fmla="*/ 22936200 h 22936200"/>
              <a:gd name="connsiteX7" fmla="*/ 0 w 1371600"/>
              <a:gd name="connsiteY7" fmla="*/ 22936200 h 22936200"/>
              <a:gd name="connsiteX0" fmla="*/ 0 w 1371600"/>
              <a:gd name="connsiteY0" fmla="*/ 22936200 h 22936200"/>
              <a:gd name="connsiteX1" fmla="*/ 0 w 1371600"/>
              <a:gd name="connsiteY1" fmla="*/ 12611100 h 22936200"/>
              <a:gd name="connsiteX2" fmla="*/ 887252 w 1371600"/>
              <a:gd name="connsiteY2" fmla="*/ 11468100 h 22936200"/>
              <a:gd name="connsiteX3" fmla="*/ 0 w 1371600"/>
              <a:gd name="connsiteY3" fmla="*/ 10325100 h 22936200"/>
              <a:gd name="connsiteX4" fmla="*/ 0 w 1371600"/>
              <a:gd name="connsiteY4" fmla="*/ 0 h 22936200"/>
              <a:gd name="connsiteX5" fmla="*/ 1371600 w 1371600"/>
              <a:gd name="connsiteY5" fmla="*/ 0 h 22936200"/>
              <a:gd name="connsiteX6" fmla="*/ 1371600 w 1371600"/>
              <a:gd name="connsiteY6" fmla="*/ 22936200 h 22936200"/>
              <a:gd name="connsiteX7" fmla="*/ 0 w 1371600"/>
              <a:gd name="connsiteY7" fmla="*/ 22936200 h 22936200"/>
              <a:gd name="connsiteX0" fmla="*/ 0 w 1371600"/>
              <a:gd name="connsiteY0" fmla="*/ 22936200 h 22936200"/>
              <a:gd name="connsiteX1" fmla="*/ 0 w 1371600"/>
              <a:gd name="connsiteY1" fmla="*/ 12611100 h 22936200"/>
              <a:gd name="connsiteX2" fmla="*/ 887252 w 1371600"/>
              <a:gd name="connsiteY2" fmla="*/ 11468100 h 22936200"/>
              <a:gd name="connsiteX3" fmla="*/ 0 w 1371600"/>
              <a:gd name="connsiteY3" fmla="*/ 10325100 h 22936200"/>
              <a:gd name="connsiteX4" fmla="*/ 0 w 1371600"/>
              <a:gd name="connsiteY4" fmla="*/ 0 h 22936200"/>
              <a:gd name="connsiteX5" fmla="*/ 1371600 w 1371600"/>
              <a:gd name="connsiteY5" fmla="*/ 0 h 22936200"/>
              <a:gd name="connsiteX6" fmla="*/ 1371600 w 1371600"/>
              <a:gd name="connsiteY6" fmla="*/ 22936200 h 22936200"/>
              <a:gd name="connsiteX7" fmla="*/ 0 w 1371600"/>
              <a:gd name="connsiteY7" fmla="*/ 22936200 h 22936200"/>
              <a:gd name="connsiteX0" fmla="*/ 0 w 1371600"/>
              <a:gd name="connsiteY0" fmla="*/ 22936200 h 22936200"/>
              <a:gd name="connsiteX1" fmla="*/ 0 w 1371600"/>
              <a:gd name="connsiteY1" fmla="*/ 12611100 h 22936200"/>
              <a:gd name="connsiteX2" fmla="*/ 887252 w 1371600"/>
              <a:gd name="connsiteY2" fmla="*/ 11468100 h 22936200"/>
              <a:gd name="connsiteX3" fmla="*/ 0 w 1371600"/>
              <a:gd name="connsiteY3" fmla="*/ 10325100 h 22936200"/>
              <a:gd name="connsiteX4" fmla="*/ 0 w 1371600"/>
              <a:gd name="connsiteY4" fmla="*/ 0 h 22936200"/>
              <a:gd name="connsiteX5" fmla="*/ 1371600 w 1371600"/>
              <a:gd name="connsiteY5" fmla="*/ 0 h 22936200"/>
              <a:gd name="connsiteX6" fmla="*/ 1371600 w 1371600"/>
              <a:gd name="connsiteY6" fmla="*/ 22936200 h 22936200"/>
              <a:gd name="connsiteX7" fmla="*/ 0 w 1371600"/>
              <a:gd name="connsiteY7" fmla="*/ 22936200 h 22936200"/>
              <a:gd name="connsiteX0" fmla="*/ 0 w 1371600"/>
              <a:gd name="connsiteY0" fmla="*/ 22936200 h 22936200"/>
              <a:gd name="connsiteX1" fmla="*/ 0 w 1371600"/>
              <a:gd name="connsiteY1" fmla="*/ 12611100 h 22936200"/>
              <a:gd name="connsiteX2" fmla="*/ 887252 w 1371600"/>
              <a:gd name="connsiteY2" fmla="*/ 11468100 h 22936200"/>
              <a:gd name="connsiteX3" fmla="*/ 0 w 1371600"/>
              <a:gd name="connsiteY3" fmla="*/ 10325100 h 22936200"/>
              <a:gd name="connsiteX4" fmla="*/ 0 w 1371600"/>
              <a:gd name="connsiteY4" fmla="*/ 0 h 22936200"/>
              <a:gd name="connsiteX5" fmla="*/ 1371600 w 1371600"/>
              <a:gd name="connsiteY5" fmla="*/ 0 h 22936200"/>
              <a:gd name="connsiteX6" fmla="*/ 1371600 w 1371600"/>
              <a:gd name="connsiteY6" fmla="*/ 22936200 h 22936200"/>
              <a:gd name="connsiteX7" fmla="*/ 0 w 1371600"/>
              <a:gd name="connsiteY7" fmla="*/ 22936200 h 22936200"/>
              <a:gd name="connsiteX0" fmla="*/ 0 w 1371600"/>
              <a:gd name="connsiteY0" fmla="*/ 22936200 h 22936200"/>
              <a:gd name="connsiteX1" fmla="*/ 0 w 1371600"/>
              <a:gd name="connsiteY1" fmla="*/ 12611100 h 22936200"/>
              <a:gd name="connsiteX2" fmla="*/ 677702 w 1371600"/>
              <a:gd name="connsiteY2" fmla="*/ 11506200 h 22936200"/>
              <a:gd name="connsiteX3" fmla="*/ 0 w 1371600"/>
              <a:gd name="connsiteY3" fmla="*/ 10325100 h 22936200"/>
              <a:gd name="connsiteX4" fmla="*/ 0 w 1371600"/>
              <a:gd name="connsiteY4" fmla="*/ 0 h 22936200"/>
              <a:gd name="connsiteX5" fmla="*/ 1371600 w 1371600"/>
              <a:gd name="connsiteY5" fmla="*/ 0 h 22936200"/>
              <a:gd name="connsiteX6" fmla="*/ 1371600 w 1371600"/>
              <a:gd name="connsiteY6" fmla="*/ 22936200 h 22936200"/>
              <a:gd name="connsiteX7" fmla="*/ 0 w 1371600"/>
              <a:gd name="connsiteY7" fmla="*/ 22936200 h 2293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71600" h="22936200">
                <a:moveTo>
                  <a:pt x="0" y="22936200"/>
                </a:moveTo>
                <a:lnTo>
                  <a:pt x="0" y="12611100"/>
                </a:lnTo>
                <a:cubicBezTo>
                  <a:pt x="48101" y="12096750"/>
                  <a:pt x="699313" y="11988033"/>
                  <a:pt x="677702" y="11506200"/>
                </a:cubicBezTo>
                <a:cubicBezTo>
                  <a:pt x="648651" y="10858500"/>
                  <a:pt x="10001" y="10934700"/>
                  <a:pt x="0" y="10325100"/>
                </a:cubicBezTo>
                <a:lnTo>
                  <a:pt x="0" y="0"/>
                </a:lnTo>
                <a:lnTo>
                  <a:pt x="1371600" y="0"/>
                </a:lnTo>
                <a:lnTo>
                  <a:pt x="1371600" y="22936200"/>
                </a:lnTo>
                <a:lnTo>
                  <a:pt x="0" y="22936200"/>
                </a:lnTo>
                <a:close/>
              </a:path>
            </a:pathLst>
          </a:cu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MA" dirty="0"/>
          </a:p>
        </p:txBody>
      </p:sp>
      <p:pic>
        <p:nvPicPr>
          <p:cNvPr id="18" name="Graphic 17" descr="Decision chart">
            <a:hlinkClick r:id="rId13" action="ppaction://hlinksldjump"/>
            <a:extLst>
              <a:ext uri="{FF2B5EF4-FFF2-40B4-BE49-F238E27FC236}">
                <a16:creationId xmlns:a16="http://schemas.microsoft.com/office/drawing/2014/main" id="{9602EB05-EC18-497A-AAE7-351AE70EAAA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28222" y="472656"/>
            <a:ext cx="702331" cy="702331"/>
          </a:xfrm>
          <a:prstGeom prst="rect">
            <a:avLst/>
          </a:prstGeom>
        </p:spPr>
      </p:pic>
      <p:pic>
        <p:nvPicPr>
          <p:cNvPr id="19" name="Graphic 18" descr="Lightbulb">
            <a:hlinkClick r:id="rId16" action="ppaction://hlinksldjump"/>
            <a:extLst>
              <a:ext uri="{FF2B5EF4-FFF2-40B4-BE49-F238E27FC236}">
                <a16:creationId xmlns:a16="http://schemas.microsoft.com/office/drawing/2014/main" id="{811E534F-2CA2-4136-9157-FCA44A45468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320358" y="3092790"/>
            <a:ext cx="702331" cy="702331"/>
          </a:xfrm>
          <a:prstGeom prst="rect">
            <a:avLst/>
          </a:prstGeom>
        </p:spPr>
      </p:pic>
      <p:pic>
        <p:nvPicPr>
          <p:cNvPr id="20" name="Graphic 19" descr="Head with gears">
            <a:hlinkClick r:id="rId19" action="ppaction://hlinksldjump"/>
            <a:extLst>
              <a:ext uri="{FF2B5EF4-FFF2-40B4-BE49-F238E27FC236}">
                <a16:creationId xmlns:a16="http://schemas.microsoft.com/office/drawing/2014/main" id="{544F57FE-1BC7-4BAA-AA00-B407E01832DB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320358" y="1759756"/>
            <a:ext cx="702331" cy="702331"/>
          </a:xfrm>
          <a:prstGeom prst="rect">
            <a:avLst/>
          </a:prstGeom>
        </p:spPr>
      </p:pic>
      <p:pic>
        <p:nvPicPr>
          <p:cNvPr id="21" name="Graphic 20" descr="Playbook">
            <a:hlinkClick r:id="rId22" action="ppaction://hlinksldjump"/>
            <a:extLst>
              <a:ext uri="{FF2B5EF4-FFF2-40B4-BE49-F238E27FC236}">
                <a16:creationId xmlns:a16="http://schemas.microsoft.com/office/drawing/2014/main" id="{E6B94FEA-5131-46A4-B70A-C897142D50F6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348911" y="4214938"/>
            <a:ext cx="702331" cy="702331"/>
          </a:xfrm>
          <a:prstGeom prst="rect">
            <a:avLst/>
          </a:prstGeom>
        </p:spPr>
      </p:pic>
      <p:pic>
        <p:nvPicPr>
          <p:cNvPr id="22" name="Graphic 21" descr="Bullseye">
            <a:hlinkClick r:id="rId25" action="ppaction://hlinksldjump"/>
            <a:extLst>
              <a:ext uri="{FF2B5EF4-FFF2-40B4-BE49-F238E27FC236}">
                <a16:creationId xmlns:a16="http://schemas.microsoft.com/office/drawing/2014/main" id="{FC6D7F7C-1C2D-4267-BEEB-62E8AC571A6C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344141" y="5442528"/>
            <a:ext cx="702331" cy="702331"/>
          </a:xfrm>
          <a:prstGeom prst="rect">
            <a:avLst/>
          </a:prstGeom>
        </p:spPr>
      </p:pic>
      <p:sp>
        <p:nvSpPr>
          <p:cNvPr id="23" name="ZoneTexte 4">
            <a:extLst>
              <a:ext uri="{FF2B5EF4-FFF2-40B4-BE49-F238E27FC236}">
                <a16:creationId xmlns:a16="http://schemas.microsoft.com/office/drawing/2014/main" id="{87AEADAA-D0E3-46FF-A53A-5B33C1F952E6}"/>
              </a:ext>
            </a:extLst>
          </p:cNvPr>
          <p:cNvSpPr txBox="1"/>
          <p:nvPr/>
        </p:nvSpPr>
        <p:spPr>
          <a:xfrm>
            <a:off x="1930066" y="0"/>
            <a:ext cx="10037143" cy="830997"/>
          </a:xfrm>
          <a:prstGeom prst="rect">
            <a:avLst/>
          </a:prstGeom>
          <a:gradFill>
            <a:gsLst>
              <a:gs pos="0">
                <a:schemeClr val="bg2">
                  <a:lumMod val="25000"/>
                </a:schemeClr>
              </a:gs>
              <a:gs pos="3000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65000"/>
                  <a:lumOff val="35000"/>
                </a:schemeClr>
              </a:gs>
              <a:gs pos="45000">
                <a:schemeClr val="tx1">
                  <a:lumMod val="65000"/>
                  <a:lumOff val="35000"/>
                </a:schemeClr>
              </a:gs>
            </a:gsLst>
            <a:path path="circle">
              <a:fillToRect l="50000" t="50000" r="50000" b="50000"/>
            </a:path>
          </a:gradFill>
        </p:spPr>
        <p:txBody>
          <a:bodyPr wrap="square" rtlCol="0">
            <a:spAutoFit/>
          </a:bodyPr>
          <a:lstStyle/>
          <a:p>
            <a:pPr marL="457200" indent="-457200" algn="ctr">
              <a:buFont typeface="Wingdings" panose="05000000000000000000" pitchFamily="2" charset="2"/>
              <a:buChar char="v"/>
            </a:pPr>
            <a:r>
              <a:rPr lang="fr-FR" sz="2400" dirty="0">
                <a:solidFill>
                  <a:schemeClr val="bg1"/>
                </a:solidFill>
                <a:latin typeface="Bernard MT Condensed" panose="02050806060905020404" pitchFamily="18" charset="0"/>
              </a:rPr>
              <a:t>Installation du robot Automatiquement sur une piste et réglage des coefficients du régulateur PID à distance :</a:t>
            </a:r>
            <a:endParaRPr lang="fr-MA" sz="2400" dirty="0">
              <a:solidFill>
                <a:schemeClr val="bg1"/>
              </a:solidFill>
              <a:latin typeface="Bernard MT Condensed" panose="02050806060905020404" pitchFamily="18" charset="0"/>
            </a:endParaRPr>
          </a:p>
        </p:txBody>
      </p:sp>
      <p:grpSp>
        <p:nvGrpSpPr>
          <p:cNvPr id="24" name="Zone de dessin 3">
            <a:extLst>
              <a:ext uri="{FF2B5EF4-FFF2-40B4-BE49-F238E27FC236}">
                <a16:creationId xmlns:a16="http://schemas.microsoft.com/office/drawing/2014/main" id="{2A0C42BA-8A6F-40EA-BEBA-A3B308159779}"/>
              </a:ext>
            </a:extLst>
          </p:cNvPr>
          <p:cNvGrpSpPr/>
          <p:nvPr/>
        </p:nvGrpSpPr>
        <p:grpSpPr>
          <a:xfrm>
            <a:off x="2456647" y="3855009"/>
            <a:ext cx="8983980" cy="2021663"/>
            <a:chOff x="0" y="0"/>
            <a:chExt cx="5760720" cy="1297748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DF52B0C0-DC51-4D4C-8D7A-5A9084417686}"/>
                </a:ext>
              </a:extLst>
            </p:cNvPr>
            <p:cNvSpPr/>
            <p:nvPr/>
          </p:nvSpPr>
          <p:spPr>
            <a:xfrm>
              <a:off x="0" y="0"/>
              <a:ext cx="5760720" cy="1297748"/>
            </a:xfrm>
            <a:prstGeom prst="rect">
              <a:avLst/>
            </a:prstGeom>
            <a:ln w="38100">
              <a:solidFill>
                <a:schemeClr val="bg1"/>
              </a:solidFill>
            </a:ln>
          </p:spPr>
        </p:sp>
        <p:pic>
          <p:nvPicPr>
            <p:cNvPr id="26" name="Image 71">
              <a:extLst>
                <a:ext uri="{FF2B5EF4-FFF2-40B4-BE49-F238E27FC236}">
                  <a16:creationId xmlns:a16="http://schemas.microsoft.com/office/drawing/2014/main" id="{0D79E66B-BF15-4C47-A0E6-CC2F1F148EEE}"/>
                </a:ext>
              </a:extLst>
            </p:cNvPr>
            <p:cNvPicPr/>
            <p:nvPr/>
          </p:nvPicPr>
          <p:blipFill>
            <a:blip r:embed="rId2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68601" y="59033"/>
              <a:ext cx="2592119" cy="1176677"/>
            </a:xfrm>
            <a:prstGeom prst="rect">
              <a:avLst/>
            </a:prstGeom>
            <a:noFill/>
            <a:ln w="38100">
              <a:solidFill>
                <a:schemeClr val="bg1"/>
              </a:solidFill>
            </a:ln>
          </p:spPr>
        </p:pic>
        <p:cxnSp>
          <p:nvCxnSpPr>
            <p:cNvPr id="27" name="Connecteur droit avec flèche 27">
              <a:extLst>
                <a:ext uri="{FF2B5EF4-FFF2-40B4-BE49-F238E27FC236}">
                  <a16:creationId xmlns:a16="http://schemas.microsoft.com/office/drawing/2014/main" id="{488D9F60-E770-40FC-8F5E-DC275341A397}"/>
                </a:ext>
              </a:extLst>
            </p:cNvPr>
            <p:cNvCxnSpPr/>
            <p:nvPr/>
          </p:nvCxnSpPr>
          <p:spPr>
            <a:xfrm flipH="1" flipV="1">
              <a:off x="2727298" y="453224"/>
              <a:ext cx="572495" cy="122945"/>
            </a:xfrm>
            <a:prstGeom prst="straightConnector1">
              <a:avLst/>
            </a:prstGeom>
            <a:noFill/>
            <a:ln w="38100" cap="flat" cmpd="sng" algn="ctr">
              <a:solidFill>
                <a:schemeClr val="bg1"/>
              </a:solidFill>
              <a:prstDash val="dash"/>
              <a:miter lim="800000"/>
              <a:tailEnd type="triangle"/>
            </a:ln>
            <a:effectLst/>
          </p:spPr>
        </p:cxnSp>
        <p:pic>
          <p:nvPicPr>
            <p:cNvPr id="28" name="Image 112">
              <a:extLst>
                <a:ext uri="{FF2B5EF4-FFF2-40B4-BE49-F238E27FC236}">
                  <a16:creationId xmlns:a16="http://schemas.microsoft.com/office/drawing/2014/main" id="{C645F99A-75DD-47EE-87AD-B30B365532D2}"/>
                </a:ext>
              </a:extLst>
            </p:cNvPr>
            <p:cNvPicPr/>
            <p:nvPr/>
          </p:nvPicPr>
          <p:blipFill>
            <a:blip r:embed="rId29"/>
            <a:stretch>
              <a:fillRect/>
            </a:stretch>
          </p:blipFill>
          <p:spPr>
            <a:xfrm>
              <a:off x="3249443" y="414490"/>
              <a:ext cx="241180" cy="343535"/>
            </a:xfrm>
            <a:prstGeom prst="rect">
              <a:avLst/>
            </a:prstGeom>
            <a:ln w="38100">
              <a:solidFill>
                <a:schemeClr val="bg1"/>
              </a:solidFill>
            </a:ln>
          </p:spPr>
        </p:pic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53ACF755-EC66-4C20-BE24-26EF60F6A9DA}"/>
                </a:ext>
              </a:extLst>
            </p:cNvPr>
            <p:cNvSpPr/>
            <p:nvPr/>
          </p:nvSpPr>
          <p:spPr>
            <a:xfrm>
              <a:off x="0" y="925225"/>
              <a:ext cx="1447138" cy="372523"/>
            </a:xfrm>
            <a:prstGeom prst="rect">
              <a:avLst/>
            </a:prstGeom>
            <a:solidFill>
              <a:sysClr val="window" lastClr="FFFFFF"/>
            </a:solidFill>
            <a:ln w="38100" cap="flat" cmpd="sng" algn="ctr">
              <a:solidFill>
                <a:schemeClr val="bg1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fr-FR" sz="14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rPr>
                <a:t> La carte Bluetooth (HC-06 esclave) </a:t>
              </a:r>
              <a:endParaRPr lang="fr-MA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80B665CC-6F83-4CEA-82BD-324938CC5701}"/>
                </a:ext>
              </a:extLst>
            </p:cNvPr>
            <p:cNvSpPr/>
            <p:nvPr/>
          </p:nvSpPr>
          <p:spPr>
            <a:xfrm>
              <a:off x="4540833" y="1004573"/>
              <a:ext cx="1219887" cy="284697"/>
            </a:xfrm>
            <a:prstGeom prst="rect">
              <a:avLst/>
            </a:prstGeom>
            <a:solidFill>
              <a:sysClr val="window" lastClr="FFFFFF"/>
            </a:solidFill>
            <a:ln w="38100" cap="flat" cmpd="sng" algn="ctr">
              <a:solidFill>
                <a:schemeClr val="bg1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fr-FR" sz="14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rPr>
                <a:t>Smartphone (</a:t>
              </a:r>
              <a:r>
                <a:rPr lang="fr-FR" sz="1400" i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rPr>
                <a:t>maître</a:t>
              </a:r>
              <a:r>
                <a:rPr lang="fr-FR" sz="14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rPr>
                <a:t>) </a:t>
              </a:r>
              <a:endParaRPr lang="fr-MA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32" name="Connecteur droit avec flèche 249">
              <a:extLst>
                <a:ext uri="{FF2B5EF4-FFF2-40B4-BE49-F238E27FC236}">
                  <a16:creationId xmlns:a16="http://schemas.microsoft.com/office/drawing/2014/main" id="{5F17B73C-C9FD-443F-AD87-18C5142DCC4D}"/>
                </a:ext>
              </a:extLst>
            </p:cNvPr>
            <p:cNvCxnSpPr/>
            <p:nvPr/>
          </p:nvCxnSpPr>
          <p:spPr>
            <a:xfrm flipH="1">
              <a:off x="2727298" y="586179"/>
              <a:ext cx="522145" cy="121487"/>
            </a:xfrm>
            <a:prstGeom prst="straightConnector1">
              <a:avLst/>
            </a:prstGeom>
            <a:noFill/>
            <a:ln w="38100" cap="flat" cmpd="sng" algn="ctr">
              <a:solidFill>
                <a:schemeClr val="bg1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3" name="Rectangle à coins arrondis 251">
              <a:extLst>
                <a:ext uri="{FF2B5EF4-FFF2-40B4-BE49-F238E27FC236}">
                  <a16:creationId xmlns:a16="http://schemas.microsoft.com/office/drawing/2014/main" id="{DED8134A-0EFE-4FB2-854B-1B0B4ED5DD22}"/>
                </a:ext>
              </a:extLst>
            </p:cNvPr>
            <p:cNvSpPr/>
            <p:nvPr/>
          </p:nvSpPr>
          <p:spPr>
            <a:xfrm>
              <a:off x="2011048" y="230320"/>
              <a:ext cx="716250" cy="286516"/>
            </a:xfrm>
            <a:prstGeom prst="roundRect">
              <a:avLst/>
            </a:prstGeom>
            <a:solidFill>
              <a:sysClr val="window" lastClr="FFFFFF"/>
            </a:solidFill>
            <a:ln w="38100" cap="flat" cmpd="sng" algn="ctr">
              <a:solidFill>
                <a:schemeClr val="bg1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fr-FR" sz="14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rPr>
                <a:t>Régler PID</a:t>
              </a:r>
              <a:endParaRPr lang="fr-MA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" name="Rectangle à coins arrondis 131">
              <a:extLst>
                <a:ext uri="{FF2B5EF4-FFF2-40B4-BE49-F238E27FC236}">
                  <a16:creationId xmlns:a16="http://schemas.microsoft.com/office/drawing/2014/main" id="{39AE5E45-05F7-4CB3-8332-127B2C4EEA8B}"/>
                </a:ext>
              </a:extLst>
            </p:cNvPr>
            <p:cNvSpPr/>
            <p:nvPr/>
          </p:nvSpPr>
          <p:spPr>
            <a:xfrm>
              <a:off x="1820638" y="619161"/>
              <a:ext cx="922561" cy="238869"/>
            </a:xfrm>
            <a:prstGeom prst="roundRect">
              <a:avLst/>
            </a:prstGeom>
            <a:solidFill>
              <a:sysClr val="window" lastClr="FFFFFF"/>
            </a:solidFill>
            <a:ln w="38100" cap="flat" cmpd="sng" algn="ctr">
              <a:solidFill>
                <a:schemeClr val="bg1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fr-FR" sz="14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rPr>
                <a:t>Piloter le robot</a:t>
              </a:r>
              <a:endParaRPr lang="fr-MA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35" name="Connecteur droit avec flèche 132">
              <a:extLst>
                <a:ext uri="{FF2B5EF4-FFF2-40B4-BE49-F238E27FC236}">
                  <a16:creationId xmlns:a16="http://schemas.microsoft.com/office/drawing/2014/main" id="{AE7DBC08-C3C9-4039-A7CD-8CA91265504C}"/>
                </a:ext>
              </a:extLst>
            </p:cNvPr>
            <p:cNvCxnSpPr/>
            <p:nvPr/>
          </p:nvCxnSpPr>
          <p:spPr>
            <a:xfrm flipH="1">
              <a:off x="1566407" y="366115"/>
              <a:ext cx="418181" cy="0"/>
            </a:xfrm>
            <a:prstGeom prst="straightConnector1">
              <a:avLst/>
            </a:prstGeom>
            <a:noFill/>
            <a:ln w="38100" cap="flat" cmpd="sng" algn="ctr">
              <a:solidFill>
                <a:schemeClr val="bg1"/>
              </a:solidFill>
              <a:prstDash val="dash"/>
              <a:miter lim="800000"/>
              <a:tailEnd type="triangle"/>
            </a:ln>
            <a:effectLst/>
          </p:spPr>
        </p:cxnSp>
        <p:cxnSp>
          <p:nvCxnSpPr>
            <p:cNvPr id="36" name="Connecteur droit avec flèche 133">
              <a:extLst>
                <a:ext uri="{FF2B5EF4-FFF2-40B4-BE49-F238E27FC236}">
                  <a16:creationId xmlns:a16="http://schemas.microsoft.com/office/drawing/2014/main" id="{CF4FA05D-9919-48BF-9632-C9D2CBADE594}"/>
                </a:ext>
              </a:extLst>
            </p:cNvPr>
            <p:cNvCxnSpPr/>
            <p:nvPr/>
          </p:nvCxnSpPr>
          <p:spPr>
            <a:xfrm flipH="1">
              <a:off x="1566407" y="728444"/>
              <a:ext cx="232843" cy="11027"/>
            </a:xfrm>
            <a:prstGeom prst="straightConnector1">
              <a:avLst/>
            </a:prstGeom>
            <a:noFill/>
            <a:ln w="38100" cap="flat" cmpd="sng" algn="ctr">
              <a:solidFill>
                <a:schemeClr val="bg1"/>
              </a:solidFill>
              <a:prstDash val="solid"/>
              <a:miter lim="800000"/>
              <a:tailEnd type="triangle"/>
            </a:ln>
            <a:effectLst/>
          </p:spPr>
        </p:cxnSp>
      </p:grpSp>
      <p:pic>
        <p:nvPicPr>
          <p:cNvPr id="38" name="Picture 37">
            <a:extLst>
              <a:ext uri="{FF2B5EF4-FFF2-40B4-BE49-F238E27FC236}">
                <a16:creationId xmlns:a16="http://schemas.microsoft.com/office/drawing/2014/main" id="{1B395C2C-E868-4BFD-ACBC-7BC9CD0436DC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6471" y="958382"/>
            <a:ext cx="5944079" cy="2767712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FBB361EA-0360-48E9-A639-6B1843DA6EBD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58876">
            <a:off x="2689692" y="3480432"/>
            <a:ext cx="2358842" cy="2358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3714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3DEC3A07-9B8F-43DD-9685-BC549D9445D1}"/>
              </a:ext>
            </a:extLst>
          </p:cNvPr>
          <p:cNvGrpSpPr/>
          <p:nvPr/>
        </p:nvGrpSpPr>
        <p:grpSpPr>
          <a:xfrm>
            <a:off x="-956602" y="426131"/>
            <a:ext cx="914400" cy="914400"/>
            <a:chOff x="-956602" y="426131"/>
            <a:chExt cx="914400" cy="914400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42EB0C03-AB62-4A56-99D0-15619FFBEF33}"/>
                </a:ext>
              </a:extLst>
            </p:cNvPr>
            <p:cNvSpPr/>
            <p:nvPr/>
          </p:nvSpPr>
          <p:spPr>
            <a:xfrm rot="10637433">
              <a:off x="-956602" y="426131"/>
              <a:ext cx="914400" cy="914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MA" dirty="0"/>
            </a:p>
          </p:txBody>
        </p:sp>
        <p:pic>
          <p:nvPicPr>
            <p:cNvPr id="5" name="Graphic 4" descr="Decision chart">
              <a:extLst>
                <a:ext uri="{FF2B5EF4-FFF2-40B4-BE49-F238E27FC236}">
                  <a16:creationId xmlns:a16="http://schemas.microsoft.com/office/drawing/2014/main" id="{E55B6DB1-762F-4321-A698-5A3F4E0286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-845386" y="472656"/>
              <a:ext cx="702331" cy="702331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4EC75463-377D-4851-8408-4FC17C4FDC04}"/>
              </a:ext>
            </a:extLst>
          </p:cNvPr>
          <p:cNvGrpSpPr/>
          <p:nvPr/>
        </p:nvGrpSpPr>
        <p:grpSpPr>
          <a:xfrm>
            <a:off x="-956602" y="1653722"/>
            <a:ext cx="914400" cy="914400"/>
            <a:chOff x="-956602" y="1653722"/>
            <a:chExt cx="914400" cy="914400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873A7A5-9ABA-44FE-AF72-EB560E14E3EB}"/>
                </a:ext>
              </a:extLst>
            </p:cNvPr>
            <p:cNvSpPr/>
            <p:nvPr/>
          </p:nvSpPr>
          <p:spPr>
            <a:xfrm rot="10637433">
              <a:off x="-956602" y="1653722"/>
              <a:ext cx="914400" cy="914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MA" dirty="0"/>
            </a:p>
          </p:txBody>
        </p:sp>
        <p:pic>
          <p:nvPicPr>
            <p:cNvPr id="11" name="Graphic 10" descr="Head with gears">
              <a:extLst>
                <a:ext uri="{FF2B5EF4-FFF2-40B4-BE49-F238E27FC236}">
                  <a16:creationId xmlns:a16="http://schemas.microsoft.com/office/drawing/2014/main" id="{D9B97505-80BB-48F7-A338-1AB39355C28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853250" y="1759756"/>
              <a:ext cx="702331" cy="702331"/>
            </a:xfrm>
            <a:prstGeom prst="rect">
              <a:avLst/>
            </a:prstGeom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AD8F40B-1805-4807-AFD3-715D881201E4}"/>
              </a:ext>
            </a:extLst>
          </p:cNvPr>
          <p:cNvGrpSpPr/>
          <p:nvPr/>
        </p:nvGrpSpPr>
        <p:grpSpPr>
          <a:xfrm>
            <a:off x="-935501" y="4108904"/>
            <a:ext cx="914400" cy="914400"/>
            <a:chOff x="-935501" y="4108904"/>
            <a:chExt cx="914400" cy="914400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10DC651-20DF-4CC2-857B-1322448BB184}"/>
                </a:ext>
              </a:extLst>
            </p:cNvPr>
            <p:cNvSpPr/>
            <p:nvPr/>
          </p:nvSpPr>
          <p:spPr>
            <a:xfrm rot="10637433">
              <a:off x="-935501" y="4108904"/>
              <a:ext cx="914400" cy="914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MA" dirty="0"/>
            </a:p>
          </p:txBody>
        </p:sp>
        <p:pic>
          <p:nvPicPr>
            <p:cNvPr id="14" name="Graphic 13" descr="Playbook">
              <a:extLst>
                <a:ext uri="{FF2B5EF4-FFF2-40B4-BE49-F238E27FC236}">
                  <a16:creationId xmlns:a16="http://schemas.microsoft.com/office/drawing/2014/main" id="{96454D14-8CDB-46E4-814E-395070221EC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824697" y="4214938"/>
              <a:ext cx="702331" cy="702331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6AF21E0-4D70-43A9-87B0-A1EEB9AAC869}"/>
              </a:ext>
            </a:extLst>
          </p:cNvPr>
          <p:cNvGrpSpPr/>
          <p:nvPr/>
        </p:nvGrpSpPr>
        <p:grpSpPr>
          <a:xfrm>
            <a:off x="-935501" y="5336494"/>
            <a:ext cx="914400" cy="914400"/>
            <a:chOff x="-935501" y="5336494"/>
            <a:chExt cx="914400" cy="914400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9CDC71B5-E72D-45AD-86C9-1279E3494262}"/>
                </a:ext>
              </a:extLst>
            </p:cNvPr>
            <p:cNvSpPr/>
            <p:nvPr/>
          </p:nvSpPr>
          <p:spPr>
            <a:xfrm rot="10637433">
              <a:off x="-935501" y="5336494"/>
              <a:ext cx="914400" cy="914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MA" dirty="0"/>
            </a:p>
          </p:txBody>
        </p:sp>
        <p:pic>
          <p:nvPicPr>
            <p:cNvPr id="17" name="Graphic 16" descr="Bullseye">
              <a:extLst>
                <a:ext uri="{FF2B5EF4-FFF2-40B4-BE49-F238E27FC236}">
                  <a16:creationId xmlns:a16="http://schemas.microsoft.com/office/drawing/2014/main" id="{53A181E0-BB2D-43C7-98BC-5F67B5C9861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829467" y="5442528"/>
              <a:ext cx="702331" cy="702331"/>
            </a:xfrm>
            <a:prstGeom prst="rect">
              <a:avLst/>
            </a:prstGeom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1E4DF200-0335-474A-8C14-9CDD22DC1C09}"/>
              </a:ext>
            </a:extLst>
          </p:cNvPr>
          <p:cNvGrpSpPr/>
          <p:nvPr/>
        </p:nvGrpSpPr>
        <p:grpSpPr>
          <a:xfrm>
            <a:off x="914402" y="2927837"/>
            <a:ext cx="914400" cy="914400"/>
            <a:chOff x="-956602" y="2881313"/>
            <a:chExt cx="914400" cy="914400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023627D2-EE84-4158-B2D7-C555E6627E41}"/>
                </a:ext>
              </a:extLst>
            </p:cNvPr>
            <p:cNvSpPr/>
            <p:nvPr/>
          </p:nvSpPr>
          <p:spPr>
            <a:xfrm>
              <a:off x="-956602" y="2881313"/>
              <a:ext cx="914400" cy="914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MA" dirty="0"/>
            </a:p>
          </p:txBody>
        </p:sp>
        <p:pic>
          <p:nvPicPr>
            <p:cNvPr id="8" name="Graphic 7" descr="Lightbulb">
              <a:extLst>
                <a:ext uri="{FF2B5EF4-FFF2-40B4-BE49-F238E27FC236}">
                  <a16:creationId xmlns:a16="http://schemas.microsoft.com/office/drawing/2014/main" id="{C7608E61-90A4-46B3-9BCA-3610DB8A52A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-853250" y="2987347"/>
              <a:ext cx="702331" cy="702331"/>
            </a:xfrm>
            <a:prstGeom prst="rect">
              <a:avLst/>
            </a:prstGeom>
          </p:spPr>
        </p:pic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0EDC0F20-213F-4020-9C84-A1BC6E05408D}"/>
              </a:ext>
            </a:extLst>
          </p:cNvPr>
          <p:cNvSpPr/>
          <p:nvPr/>
        </p:nvSpPr>
        <p:spPr>
          <a:xfrm rot="10800000">
            <a:off x="1" y="-8039100"/>
            <a:ext cx="1371600" cy="22936200"/>
          </a:xfrm>
          <a:custGeom>
            <a:avLst/>
            <a:gdLst>
              <a:gd name="connsiteX0" fmla="*/ 0 w 1371600"/>
              <a:gd name="connsiteY0" fmla="*/ 22936200 h 22936200"/>
              <a:gd name="connsiteX1" fmla="*/ 0 w 1371600"/>
              <a:gd name="connsiteY1" fmla="*/ 12611100 h 22936200"/>
              <a:gd name="connsiteX2" fmla="*/ 887252 w 1371600"/>
              <a:gd name="connsiteY2" fmla="*/ 11468100 h 22936200"/>
              <a:gd name="connsiteX3" fmla="*/ 0 w 1371600"/>
              <a:gd name="connsiteY3" fmla="*/ 10325100 h 22936200"/>
              <a:gd name="connsiteX4" fmla="*/ 0 w 1371600"/>
              <a:gd name="connsiteY4" fmla="*/ 0 h 22936200"/>
              <a:gd name="connsiteX5" fmla="*/ 1371600 w 1371600"/>
              <a:gd name="connsiteY5" fmla="*/ 0 h 22936200"/>
              <a:gd name="connsiteX6" fmla="*/ 1371600 w 1371600"/>
              <a:gd name="connsiteY6" fmla="*/ 22936200 h 22936200"/>
              <a:gd name="connsiteX0" fmla="*/ 0 w 1371600"/>
              <a:gd name="connsiteY0" fmla="*/ 22936200 h 22936200"/>
              <a:gd name="connsiteX1" fmla="*/ 0 w 1371600"/>
              <a:gd name="connsiteY1" fmla="*/ 12611100 h 22936200"/>
              <a:gd name="connsiteX2" fmla="*/ 887252 w 1371600"/>
              <a:gd name="connsiteY2" fmla="*/ 11468100 h 22936200"/>
              <a:gd name="connsiteX3" fmla="*/ 0 w 1371600"/>
              <a:gd name="connsiteY3" fmla="*/ 10325100 h 22936200"/>
              <a:gd name="connsiteX4" fmla="*/ 0 w 1371600"/>
              <a:gd name="connsiteY4" fmla="*/ 0 h 22936200"/>
              <a:gd name="connsiteX5" fmla="*/ 1371600 w 1371600"/>
              <a:gd name="connsiteY5" fmla="*/ 0 h 22936200"/>
              <a:gd name="connsiteX6" fmla="*/ 1371600 w 1371600"/>
              <a:gd name="connsiteY6" fmla="*/ 22936200 h 22936200"/>
              <a:gd name="connsiteX7" fmla="*/ 0 w 1371600"/>
              <a:gd name="connsiteY7" fmla="*/ 22936200 h 22936200"/>
              <a:gd name="connsiteX0" fmla="*/ 0 w 1371600"/>
              <a:gd name="connsiteY0" fmla="*/ 22936200 h 22936200"/>
              <a:gd name="connsiteX1" fmla="*/ 0 w 1371600"/>
              <a:gd name="connsiteY1" fmla="*/ 12611100 h 22936200"/>
              <a:gd name="connsiteX2" fmla="*/ 887252 w 1371600"/>
              <a:gd name="connsiteY2" fmla="*/ 11468100 h 22936200"/>
              <a:gd name="connsiteX3" fmla="*/ 0 w 1371600"/>
              <a:gd name="connsiteY3" fmla="*/ 10325100 h 22936200"/>
              <a:gd name="connsiteX4" fmla="*/ 0 w 1371600"/>
              <a:gd name="connsiteY4" fmla="*/ 0 h 22936200"/>
              <a:gd name="connsiteX5" fmla="*/ 1371600 w 1371600"/>
              <a:gd name="connsiteY5" fmla="*/ 0 h 22936200"/>
              <a:gd name="connsiteX6" fmla="*/ 1371600 w 1371600"/>
              <a:gd name="connsiteY6" fmla="*/ 22936200 h 22936200"/>
              <a:gd name="connsiteX7" fmla="*/ 0 w 1371600"/>
              <a:gd name="connsiteY7" fmla="*/ 22936200 h 22936200"/>
              <a:gd name="connsiteX0" fmla="*/ 0 w 1371600"/>
              <a:gd name="connsiteY0" fmla="*/ 22936200 h 22936200"/>
              <a:gd name="connsiteX1" fmla="*/ 0 w 1371600"/>
              <a:gd name="connsiteY1" fmla="*/ 12611100 h 22936200"/>
              <a:gd name="connsiteX2" fmla="*/ 887252 w 1371600"/>
              <a:gd name="connsiteY2" fmla="*/ 11468100 h 22936200"/>
              <a:gd name="connsiteX3" fmla="*/ 0 w 1371600"/>
              <a:gd name="connsiteY3" fmla="*/ 10325100 h 22936200"/>
              <a:gd name="connsiteX4" fmla="*/ 0 w 1371600"/>
              <a:gd name="connsiteY4" fmla="*/ 0 h 22936200"/>
              <a:gd name="connsiteX5" fmla="*/ 1371600 w 1371600"/>
              <a:gd name="connsiteY5" fmla="*/ 0 h 22936200"/>
              <a:gd name="connsiteX6" fmla="*/ 1371600 w 1371600"/>
              <a:gd name="connsiteY6" fmla="*/ 22936200 h 22936200"/>
              <a:gd name="connsiteX7" fmla="*/ 0 w 1371600"/>
              <a:gd name="connsiteY7" fmla="*/ 22936200 h 22936200"/>
              <a:gd name="connsiteX0" fmla="*/ 0 w 1371600"/>
              <a:gd name="connsiteY0" fmla="*/ 22936200 h 22936200"/>
              <a:gd name="connsiteX1" fmla="*/ 0 w 1371600"/>
              <a:gd name="connsiteY1" fmla="*/ 12611100 h 22936200"/>
              <a:gd name="connsiteX2" fmla="*/ 887252 w 1371600"/>
              <a:gd name="connsiteY2" fmla="*/ 11468100 h 22936200"/>
              <a:gd name="connsiteX3" fmla="*/ 0 w 1371600"/>
              <a:gd name="connsiteY3" fmla="*/ 10325100 h 22936200"/>
              <a:gd name="connsiteX4" fmla="*/ 0 w 1371600"/>
              <a:gd name="connsiteY4" fmla="*/ 0 h 22936200"/>
              <a:gd name="connsiteX5" fmla="*/ 1371600 w 1371600"/>
              <a:gd name="connsiteY5" fmla="*/ 0 h 22936200"/>
              <a:gd name="connsiteX6" fmla="*/ 1371600 w 1371600"/>
              <a:gd name="connsiteY6" fmla="*/ 22936200 h 22936200"/>
              <a:gd name="connsiteX7" fmla="*/ 0 w 1371600"/>
              <a:gd name="connsiteY7" fmla="*/ 22936200 h 22936200"/>
              <a:gd name="connsiteX0" fmla="*/ 0 w 1371600"/>
              <a:gd name="connsiteY0" fmla="*/ 22936200 h 22936200"/>
              <a:gd name="connsiteX1" fmla="*/ 0 w 1371600"/>
              <a:gd name="connsiteY1" fmla="*/ 12611100 h 22936200"/>
              <a:gd name="connsiteX2" fmla="*/ 887252 w 1371600"/>
              <a:gd name="connsiteY2" fmla="*/ 11468100 h 22936200"/>
              <a:gd name="connsiteX3" fmla="*/ 0 w 1371600"/>
              <a:gd name="connsiteY3" fmla="*/ 10325100 h 22936200"/>
              <a:gd name="connsiteX4" fmla="*/ 0 w 1371600"/>
              <a:gd name="connsiteY4" fmla="*/ 0 h 22936200"/>
              <a:gd name="connsiteX5" fmla="*/ 1371600 w 1371600"/>
              <a:gd name="connsiteY5" fmla="*/ 0 h 22936200"/>
              <a:gd name="connsiteX6" fmla="*/ 1371600 w 1371600"/>
              <a:gd name="connsiteY6" fmla="*/ 22936200 h 22936200"/>
              <a:gd name="connsiteX7" fmla="*/ 0 w 1371600"/>
              <a:gd name="connsiteY7" fmla="*/ 22936200 h 22936200"/>
              <a:gd name="connsiteX0" fmla="*/ 0 w 1371600"/>
              <a:gd name="connsiteY0" fmla="*/ 22936200 h 22936200"/>
              <a:gd name="connsiteX1" fmla="*/ 0 w 1371600"/>
              <a:gd name="connsiteY1" fmla="*/ 12611100 h 22936200"/>
              <a:gd name="connsiteX2" fmla="*/ 677702 w 1371600"/>
              <a:gd name="connsiteY2" fmla="*/ 11506200 h 22936200"/>
              <a:gd name="connsiteX3" fmla="*/ 0 w 1371600"/>
              <a:gd name="connsiteY3" fmla="*/ 10325100 h 22936200"/>
              <a:gd name="connsiteX4" fmla="*/ 0 w 1371600"/>
              <a:gd name="connsiteY4" fmla="*/ 0 h 22936200"/>
              <a:gd name="connsiteX5" fmla="*/ 1371600 w 1371600"/>
              <a:gd name="connsiteY5" fmla="*/ 0 h 22936200"/>
              <a:gd name="connsiteX6" fmla="*/ 1371600 w 1371600"/>
              <a:gd name="connsiteY6" fmla="*/ 22936200 h 22936200"/>
              <a:gd name="connsiteX7" fmla="*/ 0 w 1371600"/>
              <a:gd name="connsiteY7" fmla="*/ 22936200 h 2293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71600" h="22936200">
                <a:moveTo>
                  <a:pt x="0" y="22936200"/>
                </a:moveTo>
                <a:lnTo>
                  <a:pt x="0" y="12611100"/>
                </a:lnTo>
                <a:cubicBezTo>
                  <a:pt x="48101" y="12096750"/>
                  <a:pt x="699313" y="11988033"/>
                  <a:pt x="677702" y="11506200"/>
                </a:cubicBezTo>
                <a:cubicBezTo>
                  <a:pt x="648651" y="10858500"/>
                  <a:pt x="10001" y="10934700"/>
                  <a:pt x="0" y="10325100"/>
                </a:cubicBezTo>
                <a:lnTo>
                  <a:pt x="0" y="0"/>
                </a:lnTo>
                <a:lnTo>
                  <a:pt x="1371600" y="0"/>
                </a:lnTo>
                <a:lnTo>
                  <a:pt x="1371600" y="22936200"/>
                </a:lnTo>
                <a:lnTo>
                  <a:pt x="0" y="22936200"/>
                </a:lnTo>
                <a:close/>
              </a:path>
            </a:pathLst>
          </a:cu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MA" dirty="0"/>
          </a:p>
        </p:txBody>
      </p:sp>
      <p:pic>
        <p:nvPicPr>
          <p:cNvPr id="18" name="Graphic 17" descr="Decision chart">
            <a:hlinkClick r:id="rId13" action="ppaction://hlinksldjump"/>
            <a:extLst>
              <a:ext uri="{FF2B5EF4-FFF2-40B4-BE49-F238E27FC236}">
                <a16:creationId xmlns:a16="http://schemas.microsoft.com/office/drawing/2014/main" id="{35B790B5-6A78-4796-8A7D-2CC8C72BE8C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28222" y="472656"/>
            <a:ext cx="702331" cy="702331"/>
          </a:xfrm>
          <a:prstGeom prst="rect">
            <a:avLst/>
          </a:prstGeom>
        </p:spPr>
      </p:pic>
      <p:pic>
        <p:nvPicPr>
          <p:cNvPr id="19" name="Graphic 18" descr="Lightbulb">
            <a:hlinkClick r:id="rId16" action="ppaction://hlinksldjump"/>
            <a:extLst>
              <a:ext uri="{FF2B5EF4-FFF2-40B4-BE49-F238E27FC236}">
                <a16:creationId xmlns:a16="http://schemas.microsoft.com/office/drawing/2014/main" id="{95542675-3FDB-4954-8FCD-2EE414CDC38E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320358" y="2987347"/>
            <a:ext cx="702331" cy="702331"/>
          </a:xfrm>
          <a:prstGeom prst="rect">
            <a:avLst/>
          </a:prstGeom>
        </p:spPr>
      </p:pic>
      <p:pic>
        <p:nvPicPr>
          <p:cNvPr id="20" name="Graphic 19" descr="Head with gears">
            <a:hlinkClick r:id="rId19" action="ppaction://hlinksldjump"/>
            <a:extLst>
              <a:ext uri="{FF2B5EF4-FFF2-40B4-BE49-F238E27FC236}">
                <a16:creationId xmlns:a16="http://schemas.microsoft.com/office/drawing/2014/main" id="{084E2F3D-7C1B-4E4F-ADD0-B998194CDCB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320358" y="1759756"/>
            <a:ext cx="702331" cy="702331"/>
          </a:xfrm>
          <a:prstGeom prst="rect">
            <a:avLst/>
          </a:prstGeom>
        </p:spPr>
      </p:pic>
      <p:pic>
        <p:nvPicPr>
          <p:cNvPr id="21" name="Graphic 20" descr="Playbook">
            <a:hlinkClick r:id="rId22" action="ppaction://hlinksldjump"/>
            <a:extLst>
              <a:ext uri="{FF2B5EF4-FFF2-40B4-BE49-F238E27FC236}">
                <a16:creationId xmlns:a16="http://schemas.microsoft.com/office/drawing/2014/main" id="{04B3C8FE-88BD-425E-A5EA-90BB67AF9376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348911" y="4214938"/>
            <a:ext cx="702331" cy="702331"/>
          </a:xfrm>
          <a:prstGeom prst="rect">
            <a:avLst/>
          </a:prstGeom>
        </p:spPr>
      </p:pic>
      <p:pic>
        <p:nvPicPr>
          <p:cNvPr id="22" name="Graphic 21" descr="Bullseye">
            <a:hlinkClick r:id="rId25" action="ppaction://hlinksldjump"/>
            <a:extLst>
              <a:ext uri="{FF2B5EF4-FFF2-40B4-BE49-F238E27FC236}">
                <a16:creationId xmlns:a16="http://schemas.microsoft.com/office/drawing/2014/main" id="{277595F9-4CC5-4979-B5C9-5169681398BE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344141" y="5442528"/>
            <a:ext cx="702331" cy="702331"/>
          </a:xfrm>
          <a:prstGeom prst="rect">
            <a:avLst/>
          </a:prstGeom>
        </p:spPr>
      </p:pic>
      <p:sp>
        <p:nvSpPr>
          <p:cNvPr id="27" name="ZoneTexte 4">
            <a:extLst>
              <a:ext uri="{FF2B5EF4-FFF2-40B4-BE49-F238E27FC236}">
                <a16:creationId xmlns:a16="http://schemas.microsoft.com/office/drawing/2014/main" id="{B0E8D5C8-D1C6-4F49-9046-1A4144C620CF}"/>
              </a:ext>
            </a:extLst>
          </p:cNvPr>
          <p:cNvSpPr txBox="1"/>
          <p:nvPr/>
        </p:nvSpPr>
        <p:spPr>
          <a:xfrm>
            <a:off x="1930067" y="0"/>
            <a:ext cx="3750643" cy="584775"/>
          </a:xfrm>
          <a:prstGeom prst="rect">
            <a:avLst/>
          </a:prstGeom>
          <a:gradFill>
            <a:gsLst>
              <a:gs pos="0">
                <a:schemeClr val="bg2">
                  <a:lumMod val="25000"/>
                </a:schemeClr>
              </a:gs>
              <a:gs pos="3000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65000"/>
                  <a:lumOff val="35000"/>
                </a:schemeClr>
              </a:gs>
              <a:gs pos="45000">
                <a:schemeClr val="tx1">
                  <a:lumMod val="65000"/>
                  <a:lumOff val="35000"/>
                </a:schemeClr>
              </a:gs>
            </a:gsLst>
            <a:path path="circle">
              <a:fillToRect l="50000" t="50000" r="50000" b="50000"/>
            </a:path>
          </a:gradFill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fr-FR" sz="3200" dirty="0">
                <a:solidFill>
                  <a:schemeClr val="bg1"/>
                </a:solidFill>
                <a:latin typeface="Bernard MT Condensed" panose="02050806060905020404" pitchFamily="18" charset="0"/>
              </a:rPr>
              <a:t>Capteur Ultrason </a:t>
            </a:r>
            <a:r>
              <a:rPr lang="fr-FR" sz="2800" dirty="0">
                <a:solidFill>
                  <a:schemeClr val="bg1"/>
                </a:solidFill>
                <a:latin typeface="Bernard MT Condensed" panose="02050806060905020404" pitchFamily="18" charset="0"/>
              </a:rPr>
              <a:t>: </a:t>
            </a: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4764FB8E-D002-499F-B107-FC4F8842DC56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1406" y="2810510"/>
            <a:ext cx="5745483" cy="38303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0" name="Image 67">
            <a:extLst>
              <a:ext uri="{FF2B5EF4-FFF2-40B4-BE49-F238E27FC236}">
                <a16:creationId xmlns:a16="http://schemas.microsoft.com/office/drawing/2014/main" id="{B9898A9F-48EE-4D21-9A66-D0548D12CE6E}"/>
              </a:ext>
            </a:extLst>
          </p:cNvPr>
          <p:cNvPicPr/>
          <p:nvPr/>
        </p:nvPicPr>
        <p:blipFill>
          <a:blip r:embed="rId29"/>
          <a:stretch>
            <a:fillRect/>
          </a:stretch>
        </p:blipFill>
        <p:spPr>
          <a:xfrm>
            <a:off x="5575932" y="1008732"/>
            <a:ext cx="1916430" cy="12477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C0B450AE-93FE-4D03-B347-8491FC0FBBC4}"/>
              </a:ext>
            </a:extLst>
          </p:cNvPr>
          <p:cNvSpPr/>
          <p:nvPr/>
        </p:nvSpPr>
        <p:spPr>
          <a:xfrm>
            <a:off x="5644512" y="847633"/>
            <a:ext cx="508635" cy="309880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fr-FR" sz="1400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RS</a:t>
            </a:r>
            <a:endParaRPr lang="fr-MA" sz="14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0CECB65-EF1F-4979-A552-2DCDA3B7D80C}"/>
              </a:ext>
            </a:extLst>
          </p:cNvPr>
          <p:cNvSpPr/>
          <p:nvPr/>
        </p:nvSpPr>
        <p:spPr>
          <a:xfrm>
            <a:off x="6903402" y="823821"/>
            <a:ext cx="508635" cy="309880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6000"/>
              </a:lnSpc>
              <a:spcAft>
                <a:spcPts val="800"/>
              </a:spcAft>
            </a:pPr>
            <a:r>
              <a:rPr lang="fr-FR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EM</a:t>
            </a:r>
            <a:endParaRPr lang="fr-MA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299ADEA6-602B-4148-BEDA-9547A5D80E8B}"/>
              </a:ext>
            </a:extLst>
          </p:cNvPr>
          <p:cNvSpPr/>
          <p:nvPr/>
        </p:nvSpPr>
        <p:spPr>
          <a:xfrm>
            <a:off x="7692390" y="4214938"/>
            <a:ext cx="1369295" cy="9372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MA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319F702-F5F4-4348-9E95-0FDFCDB89772}"/>
              </a:ext>
            </a:extLst>
          </p:cNvPr>
          <p:cNvSpPr txBox="1"/>
          <p:nvPr/>
        </p:nvSpPr>
        <p:spPr>
          <a:xfrm>
            <a:off x="7597560" y="4136535"/>
            <a:ext cx="155895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000" dirty="0"/>
              <a:t>Surface</a:t>
            </a:r>
          </a:p>
          <a:p>
            <a:pPr algn="ctr"/>
            <a:r>
              <a:rPr lang="fr-FR" sz="2000" dirty="0"/>
              <a:t>Réfléchissant</a:t>
            </a:r>
          </a:p>
          <a:p>
            <a:pPr algn="ctr"/>
            <a:r>
              <a:rPr lang="fr-FR" sz="2000" dirty="0"/>
              <a:t>Le son</a:t>
            </a:r>
            <a:endParaRPr lang="fr-MA" sz="2000" dirty="0"/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E93E3931-22BF-402B-AC61-05F7CCFCB2BA}"/>
              </a:ext>
            </a:extLst>
          </p:cNvPr>
          <p:cNvCxnSpPr>
            <a:cxnSpLocks/>
          </p:cNvCxnSpPr>
          <p:nvPr/>
        </p:nvCxnSpPr>
        <p:spPr>
          <a:xfrm>
            <a:off x="5644512" y="3246120"/>
            <a:ext cx="1898967" cy="27432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7" name="Rectangle 56">
            <a:extLst>
              <a:ext uri="{FF2B5EF4-FFF2-40B4-BE49-F238E27FC236}">
                <a16:creationId xmlns:a16="http://schemas.microsoft.com/office/drawing/2014/main" id="{9A97E67F-A401-4037-96A4-E098338105AB}"/>
              </a:ext>
            </a:extLst>
          </p:cNvPr>
          <p:cNvSpPr/>
          <p:nvPr/>
        </p:nvSpPr>
        <p:spPr>
          <a:xfrm>
            <a:off x="5991585" y="2816066"/>
            <a:ext cx="1513208" cy="4356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MA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AC43558-B4D7-438E-9E3D-1D4EF6909983}"/>
              </a:ext>
            </a:extLst>
          </p:cNvPr>
          <p:cNvSpPr txBox="1"/>
          <p:nvPr/>
        </p:nvSpPr>
        <p:spPr>
          <a:xfrm>
            <a:off x="6247614" y="2857122"/>
            <a:ext cx="11644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Distance</a:t>
            </a:r>
            <a:endParaRPr lang="fr-MA" sz="2000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0458EAA6-D5D6-495D-8678-473844FFA8BE}"/>
              </a:ext>
            </a:extLst>
          </p:cNvPr>
          <p:cNvSpPr/>
          <p:nvPr/>
        </p:nvSpPr>
        <p:spPr>
          <a:xfrm>
            <a:off x="4982626" y="5044406"/>
            <a:ext cx="1237957" cy="3981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MA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BCBC982-8AE0-4919-992A-B697F1318E67}"/>
              </a:ext>
            </a:extLst>
          </p:cNvPr>
          <p:cNvSpPr txBox="1"/>
          <p:nvPr/>
        </p:nvSpPr>
        <p:spPr>
          <a:xfrm>
            <a:off x="4982626" y="5085462"/>
            <a:ext cx="10678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Vcc=+5V</a:t>
            </a:r>
            <a:endParaRPr lang="fr-MA" sz="2000" dirty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2FE8B7FC-AA8E-4290-9810-97D89B56C85F}"/>
              </a:ext>
            </a:extLst>
          </p:cNvPr>
          <p:cNvSpPr/>
          <p:nvPr/>
        </p:nvSpPr>
        <p:spPr>
          <a:xfrm>
            <a:off x="5212108" y="4612398"/>
            <a:ext cx="1558953" cy="2743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MA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A8CDF499-0B6C-4355-A693-30AD1652FBD6}"/>
              </a:ext>
            </a:extLst>
          </p:cNvPr>
          <p:cNvSpPr txBox="1"/>
          <p:nvPr/>
        </p:nvSpPr>
        <p:spPr>
          <a:xfrm flipH="1">
            <a:off x="5075823" y="4523062"/>
            <a:ext cx="1051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Echo=</a:t>
            </a:r>
            <a:r>
              <a:rPr lang="fr-FR" dirty="0" err="1"/>
              <a:t>Rs</a:t>
            </a:r>
            <a:endParaRPr lang="fr-MA" dirty="0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EF76C8B1-E60A-450C-A98E-6E617A26EAE2}"/>
              </a:ext>
            </a:extLst>
          </p:cNvPr>
          <p:cNvSpPr/>
          <p:nvPr/>
        </p:nvSpPr>
        <p:spPr>
          <a:xfrm>
            <a:off x="6247672" y="3534189"/>
            <a:ext cx="1001033" cy="6160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MA"/>
          </a:p>
        </p:txBody>
      </p:sp>
      <p:sp>
        <p:nvSpPr>
          <p:cNvPr id="1024" name="TextBox 1023">
            <a:extLst>
              <a:ext uri="{FF2B5EF4-FFF2-40B4-BE49-F238E27FC236}">
                <a16:creationId xmlns:a16="http://schemas.microsoft.com/office/drawing/2014/main" id="{6DA48D35-CDBA-4FC5-A20B-76971A1B7985}"/>
              </a:ext>
            </a:extLst>
          </p:cNvPr>
          <p:cNvSpPr txBox="1"/>
          <p:nvPr/>
        </p:nvSpPr>
        <p:spPr>
          <a:xfrm>
            <a:off x="6039195" y="3655965"/>
            <a:ext cx="11095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Impulsion</a:t>
            </a:r>
          </a:p>
          <a:p>
            <a:pPr algn="ctr"/>
            <a:r>
              <a:rPr lang="fr-FR" dirty="0"/>
              <a:t>EM</a:t>
            </a:r>
            <a:endParaRPr lang="fr-MA" dirty="0"/>
          </a:p>
        </p:txBody>
      </p:sp>
      <p:sp>
        <p:nvSpPr>
          <p:cNvPr id="1027" name="TextBox 1026">
            <a:extLst>
              <a:ext uri="{FF2B5EF4-FFF2-40B4-BE49-F238E27FC236}">
                <a16:creationId xmlns:a16="http://schemas.microsoft.com/office/drawing/2014/main" id="{8C6DB9D3-CB42-4AB4-82E2-97F96F1481C3}"/>
              </a:ext>
            </a:extLst>
          </p:cNvPr>
          <p:cNvSpPr txBox="1"/>
          <p:nvPr/>
        </p:nvSpPr>
        <p:spPr>
          <a:xfrm>
            <a:off x="5680710" y="5923765"/>
            <a:ext cx="14109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D=V*t/2</a:t>
            </a:r>
            <a:endParaRPr lang="fr-MA" sz="2800" dirty="0"/>
          </a:p>
        </p:txBody>
      </p:sp>
    </p:spTree>
    <p:extLst>
      <p:ext uri="{BB962C8B-B14F-4D97-AF65-F5344CB8AC3E}">
        <p14:creationId xmlns:p14="http://schemas.microsoft.com/office/powerpoint/2010/main" val="11257077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C692B21-37D6-4329-9169-B1FA3E06F33C}"/>
              </a:ext>
            </a:extLst>
          </p:cNvPr>
          <p:cNvGrpSpPr/>
          <p:nvPr/>
        </p:nvGrpSpPr>
        <p:grpSpPr>
          <a:xfrm>
            <a:off x="-956602" y="426131"/>
            <a:ext cx="914400" cy="914400"/>
            <a:chOff x="-956602" y="426131"/>
            <a:chExt cx="914400" cy="914400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74D04C84-97D5-4577-97B6-A79F07577C86}"/>
                </a:ext>
              </a:extLst>
            </p:cNvPr>
            <p:cNvSpPr/>
            <p:nvPr/>
          </p:nvSpPr>
          <p:spPr>
            <a:xfrm rot="10637433">
              <a:off x="-956602" y="426131"/>
              <a:ext cx="914400" cy="914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MA" dirty="0"/>
            </a:p>
          </p:txBody>
        </p:sp>
        <p:pic>
          <p:nvPicPr>
            <p:cNvPr id="4" name="Graphic 3" descr="Decision chart">
              <a:extLst>
                <a:ext uri="{FF2B5EF4-FFF2-40B4-BE49-F238E27FC236}">
                  <a16:creationId xmlns:a16="http://schemas.microsoft.com/office/drawing/2014/main" id="{3DF65EDA-82C4-4C62-A8EB-B991EAE3BE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-845386" y="472656"/>
              <a:ext cx="702331" cy="702331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69890EC8-323B-4652-9ED3-BA424DB30E14}"/>
              </a:ext>
            </a:extLst>
          </p:cNvPr>
          <p:cNvGrpSpPr/>
          <p:nvPr/>
        </p:nvGrpSpPr>
        <p:grpSpPr>
          <a:xfrm>
            <a:off x="-956602" y="1653722"/>
            <a:ext cx="914400" cy="914400"/>
            <a:chOff x="-956602" y="1653722"/>
            <a:chExt cx="914400" cy="914400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1E97B817-2215-449D-84C4-E36E43666FF3}"/>
                </a:ext>
              </a:extLst>
            </p:cNvPr>
            <p:cNvSpPr/>
            <p:nvPr/>
          </p:nvSpPr>
          <p:spPr>
            <a:xfrm rot="10637433">
              <a:off x="-956602" y="1653722"/>
              <a:ext cx="914400" cy="914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MA" dirty="0"/>
            </a:p>
          </p:txBody>
        </p:sp>
        <p:pic>
          <p:nvPicPr>
            <p:cNvPr id="7" name="Graphic 6" descr="Head with gears">
              <a:extLst>
                <a:ext uri="{FF2B5EF4-FFF2-40B4-BE49-F238E27FC236}">
                  <a16:creationId xmlns:a16="http://schemas.microsoft.com/office/drawing/2014/main" id="{2D0536C4-3BF0-4B99-8D6D-EB186605D73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853250" y="1759756"/>
              <a:ext cx="702331" cy="702331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C61842E2-0D00-4519-AFAF-2022F8E6E580}"/>
              </a:ext>
            </a:extLst>
          </p:cNvPr>
          <p:cNvGrpSpPr/>
          <p:nvPr/>
        </p:nvGrpSpPr>
        <p:grpSpPr>
          <a:xfrm>
            <a:off x="914401" y="4108903"/>
            <a:ext cx="914400" cy="914400"/>
            <a:chOff x="-935501" y="4108904"/>
            <a:chExt cx="914400" cy="914400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BF328298-49B8-4FCF-9AB7-B4CC2F6C56BE}"/>
                </a:ext>
              </a:extLst>
            </p:cNvPr>
            <p:cNvSpPr/>
            <p:nvPr/>
          </p:nvSpPr>
          <p:spPr>
            <a:xfrm rot="10637433">
              <a:off x="-935501" y="4108904"/>
              <a:ext cx="914400" cy="914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MA" dirty="0"/>
            </a:p>
          </p:txBody>
        </p:sp>
        <p:pic>
          <p:nvPicPr>
            <p:cNvPr id="10" name="Graphic 9" descr="Playbook">
              <a:extLst>
                <a:ext uri="{FF2B5EF4-FFF2-40B4-BE49-F238E27FC236}">
                  <a16:creationId xmlns:a16="http://schemas.microsoft.com/office/drawing/2014/main" id="{54A9794C-C1BB-44A9-A935-D0BAEBC0A31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824697" y="4214938"/>
              <a:ext cx="702331" cy="702331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0A32618-F317-4AC4-BF28-E4044F3BAF2B}"/>
              </a:ext>
            </a:extLst>
          </p:cNvPr>
          <p:cNvGrpSpPr/>
          <p:nvPr/>
        </p:nvGrpSpPr>
        <p:grpSpPr>
          <a:xfrm>
            <a:off x="-935501" y="5336494"/>
            <a:ext cx="914400" cy="914400"/>
            <a:chOff x="-935501" y="5336494"/>
            <a:chExt cx="914400" cy="914400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B5762CB1-F0DB-4F4D-A948-453FD2336A71}"/>
                </a:ext>
              </a:extLst>
            </p:cNvPr>
            <p:cNvSpPr/>
            <p:nvPr/>
          </p:nvSpPr>
          <p:spPr>
            <a:xfrm rot="10637433">
              <a:off x="-935501" y="5336494"/>
              <a:ext cx="914400" cy="914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MA" dirty="0"/>
            </a:p>
          </p:txBody>
        </p:sp>
        <p:pic>
          <p:nvPicPr>
            <p:cNvPr id="13" name="Graphic 12" descr="Bullseye">
              <a:extLst>
                <a:ext uri="{FF2B5EF4-FFF2-40B4-BE49-F238E27FC236}">
                  <a16:creationId xmlns:a16="http://schemas.microsoft.com/office/drawing/2014/main" id="{BECF8D33-E0CA-4BC5-BE03-12957ED2BF1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829467" y="5442528"/>
              <a:ext cx="702331" cy="702331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C1BC2EE-E25E-48DA-AFD6-FF0256EE55C3}"/>
              </a:ext>
            </a:extLst>
          </p:cNvPr>
          <p:cNvGrpSpPr/>
          <p:nvPr/>
        </p:nvGrpSpPr>
        <p:grpSpPr>
          <a:xfrm>
            <a:off x="-942955" y="2900363"/>
            <a:ext cx="914400" cy="914400"/>
            <a:chOff x="-956602" y="2881313"/>
            <a:chExt cx="914400" cy="91440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4C18CD56-EC61-4BB3-8659-884A5D77CFAD}"/>
                </a:ext>
              </a:extLst>
            </p:cNvPr>
            <p:cNvSpPr/>
            <p:nvPr/>
          </p:nvSpPr>
          <p:spPr>
            <a:xfrm>
              <a:off x="-956602" y="2881313"/>
              <a:ext cx="914400" cy="914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MA" dirty="0"/>
            </a:p>
          </p:txBody>
        </p:sp>
        <p:pic>
          <p:nvPicPr>
            <p:cNvPr id="16" name="Graphic 15" descr="Lightbulb">
              <a:extLst>
                <a:ext uri="{FF2B5EF4-FFF2-40B4-BE49-F238E27FC236}">
                  <a16:creationId xmlns:a16="http://schemas.microsoft.com/office/drawing/2014/main" id="{B71B955D-4D6D-4233-9AD1-AC88B01EF5A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-853250" y="2987347"/>
              <a:ext cx="702331" cy="702331"/>
            </a:xfrm>
            <a:prstGeom prst="rect">
              <a:avLst/>
            </a:prstGeom>
          </p:spPr>
        </p:pic>
      </p:grp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C51EAF0A-43E7-47D1-8B0B-C740A8E4F515}"/>
              </a:ext>
            </a:extLst>
          </p:cNvPr>
          <p:cNvSpPr/>
          <p:nvPr/>
        </p:nvSpPr>
        <p:spPr>
          <a:xfrm rot="10800000">
            <a:off x="0" y="-6901997"/>
            <a:ext cx="1371600" cy="22936200"/>
          </a:xfrm>
          <a:custGeom>
            <a:avLst/>
            <a:gdLst>
              <a:gd name="connsiteX0" fmla="*/ 0 w 1371600"/>
              <a:gd name="connsiteY0" fmla="*/ 22936200 h 22936200"/>
              <a:gd name="connsiteX1" fmla="*/ 0 w 1371600"/>
              <a:gd name="connsiteY1" fmla="*/ 12611100 h 22936200"/>
              <a:gd name="connsiteX2" fmla="*/ 887252 w 1371600"/>
              <a:gd name="connsiteY2" fmla="*/ 11468100 h 22936200"/>
              <a:gd name="connsiteX3" fmla="*/ 0 w 1371600"/>
              <a:gd name="connsiteY3" fmla="*/ 10325100 h 22936200"/>
              <a:gd name="connsiteX4" fmla="*/ 0 w 1371600"/>
              <a:gd name="connsiteY4" fmla="*/ 0 h 22936200"/>
              <a:gd name="connsiteX5" fmla="*/ 1371600 w 1371600"/>
              <a:gd name="connsiteY5" fmla="*/ 0 h 22936200"/>
              <a:gd name="connsiteX6" fmla="*/ 1371600 w 1371600"/>
              <a:gd name="connsiteY6" fmla="*/ 22936200 h 22936200"/>
              <a:gd name="connsiteX0" fmla="*/ 0 w 1371600"/>
              <a:gd name="connsiteY0" fmla="*/ 22936200 h 22936200"/>
              <a:gd name="connsiteX1" fmla="*/ 0 w 1371600"/>
              <a:gd name="connsiteY1" fmla="*/ 12611100 h 22936200"/>
              <a:gd name="connsiteX2" fmla="*/ 887252 w 1371600"/>
              <a:gd name="connsiteY2" fmla="*/ 11468100 h 22936200"/>
              <a:gd name="connsiteX3" fmla="*/ 0 w 1371600"/>
              <a:gd name="connsiteY3" fmla="*/ 10325100 h 22936200"/>
              <a:gd name="connsiteX4" fmla="*/ 0 w 1371600"/>
              <a:gd name="connsiteY4" fmla="*/ 0 h 22936200"/>
              <a:gd name="connsiteX5" fmla="*/ 1371600 w 1371600"/>
              <a:gd name="connsiteY5" fmla="*/ 0 h 22936200"/>
              <a:gd name="connsiteX6" fmla="*/ 1371600 w 1371600"/>
              <a:gd name="connsiteY6" fmla="*/ 22936200 h 22936200"/>
              <a:gd name="connsiteX7" fmla="*/ 0 w 1371600"/>
              <a:gd name="connsiteY7" fmla="*/ 22936200 h 22936200"/>
              <a:gd name="connsiteX0" fmla="*/ 0 w 1371600"/>
              <a:gd name="connsiteY0" fmla="*/ 22936200 h 22936200"/>
              <a:gd name="connsiteX1" fmla="*/ 0 w 1371600"/>
              <a:gd name="connsiteY1" fmla="*/ 12611100 h 22936200"/>
              <a:gd name="connsiteX2" fmla="*/ 887252 w 1371600"/>
              <a:gd name="connsiteY2" fmla="*/ 11468100 h 22936200"/>
              <a:gd name="connsiteX3" fmla="*/ 0 w 1371600"/>
              <a:gd name="connsiteY3" fmla="*/ 10325100 h 22936200"/>
              <a:gd name="connsiteX4" fmla="*/ 0 w 1371600"/>
              <a:gd name="connsiteY4" fmla="*/ 0 h 22936200"/>
              <a:gd name="connsiteX5" fmla="*/ 1371600 w 1371600"/>
              <a:gd name="connsiteY5" fmla="*/ 0 h 22936200"/>
              <a:gd name="connsiteX6" fmla="*/ 1371600 w 1371600"/>
              <a:gd name="connsiteY6" fmla="*/ 22936200 h 22936200"/>
              <a:gd name="connsiteX7" fmla="*/ 0 w 1371600"/>
              <a:gd name="connsiteY7" fmla="*/ 22936200 h 22936200"/>
              <a:gd name="connsiteX0" fmla="*/ 0 w 1371600"/>
              <a:gd name="connsiteY0" fmla="*/ 22936200 h 22936200"/>
              <a:gd name="connsiteX1" fmla="*/ 0 w 1371600"/>
              <a:gd name="connsiteY1" fmla="*/ 12611100 h 22936200"/>
              <a:gd name="connsiteX2" fmla="*/ 887252 w 1371600"/>
              <a:gd name="connsiteY2" fmla="*/ 11468100 h 22936200"/>
              <a:gd name="connsiteX3" fmla="*/ 0 w 1371600"/>
              <a:gd name="connsiteY3" fmla="*/ 10325100 h 22936200"/>
              <a:gd name="connsiteX4" fmla="*/ 0 w 1371600"/>
              <a:gd name="connsiteY4" fmla="*/ 0 h 22936200"/>
              <a:gd name="connsiteX5" fmla="*/ 1371600 w 1371600"/>
              <a:gd name="connsiteY5" fmla="*/ 0 h 22936200"/>
              <a:gd name="connsiteX6" fmla="*/ 1371600 w 1371600"/>
              <a:gd name="connsiteY6" fmla="*/ 22936200 h 22936200"/>
              <a:gd name="connsiteX7" fmla="*/ 0 w 1371600"/>
              <a:gd name="connsiteY7" fmla="*/ 22936200 h 22936200"/>
              <a:gd name="connsiteX0" fmla="*/ 0 w 1371600"/>
              <a:gd name="connsiteY0" fmla="*/ 22936200 h 22936200"/>
              <a:gd name="connsiteX1" fmla="*/ 0 w 1371600"/>
              <a:gd name="connsiteY1" fmla="*/ 12611100 h 22936200"/>
              <a:gd name="connsiteX2" fmla="*/ 887252 w 1371600"/>
              <a:gd name="connsiteY2" fmla="*/ 11468100 h 22936200"/>
              <a:gd name="connsiteX3" fmla="*/ 0 w 1371600"/>
              <a:gd name="connsiteY3" fmla="*/ 10325100 h 22936200"/>
              <a:gd name="connsiteX4" fmla="*/ 0 w 1371600"/>
              <a:gd name="connsiteY4" fmla="*/ 0 h 22936200"/>
              <a:gd name="connsiteX5" fmla="*/ 1371600 w 1371600"/>
              <a:gd name="connsiteY5" fmla="*/ 0 h 22936200"/>
              <a:gd name="connsiteX6" fmla="*/ 1371600 w 1371600"/>
              <a:gd name="connsiteY6" fmla="*/ 22936200 h 22936200"/>
              <a:gd name="connsiteX7" fmla="*/ 0 w 1371600"/>
              <a:gd name="connsiteY7" fmla="*/ 22936200 h 22936200"/>
              <a:gd name="connsiteX0" fmla="*/ 0 w 1371600"/>
              <a:gd name="connsiteY0" fmla="*/ 22936200 h 22936200"/>
              <a:gd name="connsiteX1" fmla="*/ 0 w 1371600"/>
              <a:gd name="connsiteY1" fmla="*/ 12611100 h 22936200"/>
              <a:gd name="connsiteX2" fmla="*/ 887252 w 1371600"/>
              <a:gd name="connsiteY2" fmla="*/ 11468100 h 22936200"/>
              <a:gd name="connsiteX3" fmla="*/ 0 w 1371600"/>
              <a:gd name="connsiteY3" fmla="*/ 10325100 h 22936200"/>
              <a:gd name="connsiteX4" fmla="*/ 0 w 1371600"/>
              <a:gd name="connsiteY4" fmla="*/ 0 h 22936200"/>
              <a:gd name="connsiteX5" fmla="*/ 1371600 w 1371600"/>
              <a:gd name="connsiteY5" fmla="*/ 0 h 22936200"/>
              <a:gd name="connsiteX6" fmla="*/ 1371600 w 1371600"/>
              <a:gd name="connsiteY6" fmla="*/ 22936200 h 22936200"/>
              <a:gd name="connsiteX7" fmla="*/ 0 w 1371600"/>
              <a:gd name="connsiteY7" fmla="*/ 22936200 h 22936200"/>
              <a:gd name="connsiteX0" fmla="*/ 0 w 1371600"/>
              <a:gd name="connsiteY0" fmla="*/ 22936200 h 22936200"/>
              <a:gd name="connsiteX1" fmla="*/ 0 w 1371600"/>
              <a:gd name="connsiteY1" fmla="*/ 12611100 h 22936200"/>
              <a:gd name="connsiteX2" fmla="*/ 677702 w 1371600"/>
              <a:gd name="connsiteY2" fmla="*/ 11506200 h 22936200"/>
              <a:gd name="connsiteX3" fmla="*/ 0 w 1371600"/>
              <a:gd name="connsiteY3" fmla="*/ 10325100 h 22936200"/>
              <a:gd name="connsiteX4" fmla="*/ 0 w 1371600"/>
              <a:gd name="connsiteY4" fmla="*/ 0 h 22936200"/>
              <a:gd name="connsiteX5" fmla="*/ 1371600 w 1371600"/>
              <a:gd name="connsiteY5" fmla="*/ 0 h 22936200"/>
              <a:gd name="connsiteX6" fmla="*/ 1371600 w 1371600"/>
              <a:gd name="connsiteY6" fmla="*/ 22936200 h 22936200"/>
              <a:gd name="connsiteX7" fmla="*/ 0 w 1371600"/>
              <a:gd name="connsiteY7" fmla="*/ 22936200 h 2293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71600" h="22936200">
                <a:moveTo>
                  <a:pt x="0" y="22936200"/>
                </a:moveTo>
                <a:lnTo>
                  <a:pt x="0" y="12611100"/>
                </a:lnTo>
                <a:cubicBezTo>
                  <a:pt x="48101" y="12096750"/>
                  <a:pt x="699313" y="11988033"/>
                  <a:pt x="677702" y="11506200"/>
                </a:cubicBezTo>
                <a:cubicBezTo>
                  <a:pt x="648651" y="10858500"/>
                  <a:pt x="10001" y="10934700"/>
                  <a:pt x="0" y="10325100"/>
                </a:cubicBezTo>
                <a:lnTo>
                  <a:pt x="0" y="0"/>
                </a:lnTo>
                <a:lnTo>
                  <a:pt x="1371600" y="0"/>
                </a:lnTo>
                <a:lnTo>
                  <a:pt x="1371600" y="22936200"/>
                </a:lnTo>
                <a:lnTo>
                  <a:pt x="0" y="22936200"/>
                </a:lnTo>
                <a:close/>
              </a:path>
            </a:pathLst>
          </a:cu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MA" dirty="0"/>
          </a:p>
        </p:txBody>
      </p:sp>
      <p:pic>
        <p:nvPicPr>
          <p:cNvPr id="18" name="Graphic 17" descr="Decision chart">
            <a:hlinkClick r:id="rId13" action="ppaction://hlinksldjump"/>
            <a:extLst>
              <a:ext uri="{FF2B5EF4-FFF2-40B4-BE49-F238E27FC236}">
                <a16:creationId xmlns:a16="http://schemas.microsoft.com/office/drawing/2014/main" id="{0778D5CD-6AD3-4270-805B-432DB299FDE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28222" y="472656"/>
            <a:ext cx="702331" cy="702331"/>
          </a:xfrm>
          <a:prstGeom prst="rect">
            <a:avLst/>
          </a:prstGeom>
        </p:spPr>
      </p:pic>
      <p:pic>
        <p:nvPicPr>
          <p:cNvPr id="19" name="Graphic 18" descr="Lightbulb">
            <a:hlinkClick r:id="rId16" action="ppaction://hlinksldjump"/>
            <a:extLst>
              <a:ext uri="{FF2B5EF4-FFF2-40B4-BE49-F238E27FC236}">
                <a16:creationId xmlns:a16="http://schemas.microsoft.com/office/drawing/2014/main" id="{F5A444C2-6C25-4860-AB82-1B538A01087B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320358" y="2987347"/>
            <a:ext cx="702331" cy="702331"/>
          </a:xfrm>
          <a:prstGeom prst="rect">
            <a:avLst/>
          </a:prstGeom>
        </p:spPr>
      </p:pic>
      <p:pic>
        <p:nvPicPr>
          <p:cNvPr id="20" name="Graphic 19" descr="Head with gears">
            <a:hlinkClick r:id="rId19" action="ppaction://hlinksldjump"/>
            <a:extLst>
              <a:ext uri="{FF2B5EF4-FFF2-40B4-BE49-F238E27FC236}">
                <a16:creationId xmlns:a16="http://schemas.microsoft.com/office/drawing/2014/main" id="{291426A8-411F-47A4-993F-45322D57D83B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320358" y="1759756"/>
            <a:ext cx="702331" cy="702331"/>
          </a:xfrm>
          <a:prstGeom prst="rect">
            <a:avLst/>
          </a:prstGeom>
        </p:spPr>
      </p:pic>
      <p:pic>
        <p:nvPicPr>
          <p:cNvPr id="21" name="Graphic 20" descr="Playbook">
            <a:hlinkClick r:id="rId22" action="ppaction://hlinksldjump"/>
            <a:extLst>
              <a:ext uri="{FF2B5EF4-FFF2-40B4-BE49-F238E27FC236}">
                <a16:creationId xmlns:a16="http://schemas.microsoft.com/office/drawing/2014/main" id="{AA306FCE-3DB7-40BF-98F4-73EABB2E3680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348911" y="4214938"/>
            <a:ext cx="702331" cy="702331"/>
          </a:xfrm>
          <a:prstGeom prst="rect">
            <a:avLst/>
          </a:prstGeom>
        </p:spPr>
      </p:pic>
      <p:pic>
        <p:nvPicPr>
          <p:cNvPr id="22" name="Graphic 21" descr="Bullseye">
            <a:hlinkClick r:id="rId25" action="ppaction://hlinksldjump"/>
            <a:extLst>
              <a:ext uri="{FF2B5EF4-FFF2-40B4-BE49-F238E27FC236}">
                <a16:creationId xmlns:a16="http://schemas.microsoft.com/office/drawing/2014/main" id="{376B3C4B-1D31-43CD-9B46-36CC285CD1B6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344141" y="5442528"/>
            <a:ext cx="702331" cy="70233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884766A-FA02-4842-9ECB-ABEDD5F65779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4206" y="991333"/>
            <a:ext cx="6266667" cy="5662685"/>
          </a:xfrm>
          <a:prstGeom prst="rect">
            <a:avLst/>
          </a:prstGeom>
          <a:gradFill>
            <a:gsLst>
              <a:gs pos="0">
                <a:schemeClr val="bg2"/>
              </a:gs>
              <a:gs pos="30000">
                <a:schemeClr val="bg1">
                  <a:lumMod val="85000"/>
                </a:schemeClr>
              </a:gs>
              <a:gs pos="100000">
                <a:schemeClr val="accent3">
                  <a:lumMod val="75000"/>
                </a:schemeClr>
              </a:gs>
              <a:gs pos="86000">
                <a:schemeClr val="bg1">
                  <a:lumMod val="65000"/>
                </a:schemeClr>
              </a:gs>
            </a:gsLst>
            <a:path path="circle">
              <a:fillToRect l="50000" t="50000" r="50000" b="50000"/>
            </a:path>
          </a:gradFill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132EC60-7EDF-4295-ADE7-A6539F493594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3417" y="659170"/>
            <a:ext cx="3017288" cy="1404925"/>
          </a:xfrm>
          <a:prstGeom prst="rect">
            <a:avLst/>
          </a:prstGeom>
        </p:spPr>
      </p:pic>
      <p:sp>
        <p:nvSpPr>
          <p:cNvPr id="25" name="ZoneTexte 4">
            <a:extLst>
              <a:ext uri="{FF2B5EF4-FFF2-40B4-BE49-F238E27FC236}">
                <a16:creationId xmlns:a16="http://schemas.microsoft.com/office/drawing/2014/main" id="{8C236E2C-106A-4412-9548-797149382BAD}"/>
              </a:ext>
            </a:extLst>
          </p:cNvPr>
          <p:cNvSpPr txBox="1"/>
          <p:nvPr/>
        </p:nvSpPr>
        <p:spPr>
          <a:xfrm>
            <a:off x="1371601" y="0"/>
            <a:ext cx="10257916" cy="584775"/>
          </a:xfrm>
          <a:prstGeom prst="rect">
            <a:avLst/>
          </a:prstGeom>
          <a:gradFill>
            <a:gsLst>
              <a:gs pos="0">
                <a:schemeClr val="bg2">
                  <a:lumMod val="25000"/>
                </a:schemeClr>
              </a:gs>
              <a:gs pos="3000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65000"/>
                  <a:lumOff val="35000"/>
                </a:schemeClr>
              </a:gs>
              <a:gs pos="45000">
                <a:schemeClr val="tx1">
                  <a:lumMod val="65000"/>
                  <a:lumOff val="35000"/>
                </a:schemeClr>
              </a:gs>
            </a:gsLst>
            <a:path path="circle">
              <a:fillToRect l="50000" t="50000" r="50000" b="50000"/>
            </a:path>
          </a:gradFill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fr-FR" sz="3200" dirty="0">
                <a:solidFill>
                  <a:schemeClr val="bg1"/>
                </a:solidFill>
                <a:latin typeface="Bernard MT Condensed" panose="02050806060905020404" pitchFamily="18" charset="0"/>
              </a:rPr>
              <a:t>Schéma globale de branchement des composants du robot   </a:t>
            </a:r>
            <a:r>
              <a:rPr lang="fr-FR" sz="2800" dirty="0">
                <a:solidFill>
                  <a:schemeClr val="bg1"/>
                </a:solidFill>
                <a:latin typeface="Bernard MT Condensed" panose="02050806060905020404" pitchFamily="18" charset="0"/>
              </a:rPr>
              <a:t>: </a:t>
            </a:r>
          </a:p>
        </p:txBody>
      </p:sp>
    </p:spTree>
    <p:extLst>
      <p:ext uri="{BB962C8B-B14F-4D97-AF65-F5344CB8AC3E}">
        <p14:creationId xmlns:p14="http://schemas.microsoft.com/office/powerpoint/2010/main" val="649664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32A3EB6-7688-44D9-9CEB-CB8043B74318}"/>
              </a:ext>
            </a:extLst>
          </p:cNvPr>
          <p:cNvGrpSpPr/>
          <p:nvPr/>
        </p:nvGrpSpPr>
        <p:grpSpPr>
          <a:xfrm>
            <a:off x="-956602" y="426131"/>
            <a:ext cx="914400" cy="914400"/>
            <a:chOff x="-956602" y="426131"/>
            <a:chExt cx="914400" cy="914400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BCA22162-3271-4676-9F6F-EDAC7798127F}"/>
                </a:ext>
              </a:extLst>
            </p:cNvPr>
            <p:cNvSpPr/>
            <p:nvPr/>
          </p:nvSpPr>
          <p:spPr>
            <a:xfrm rot="10637433">
              <a:off x="-956602" y="426131"/>
              <a:ext cx="914400" cy="914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MA" dirty="0"/>
            </a:p>
          </p:txBody>
        </p:sp>
        <p:pic>
          <p:nvPicPr>
            <p:cNvPr id="4" name="Graphic 3" descr="Decision chart">
              <a:extLst>
                <a:ext uri="{FF2B5EF4-FFF2-40B4-BE49-F238E27FC236}">
                  <a16:creationId xmlns:a16="http://schemas.microsoft.com/office/drawing/2014/main" id="{55676632-9097-4FF7-809D-327A066BD90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-845386" y="472656"/>
              <a:ext cx="702331" cy="702331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7FDEA9BD-7622-4987-931A-0058573223D4}"/>
              </a:ext>
            </a:extLst>
          </p:cNvPr>
          <p:cNvGrpSpPr/>
          <p:nvPr/>
        </p:nvGrpSpPr>
        <p:grpSpPr>
          <a:xfrm>
            <a:off x="-956602" y="1653722"/>
            <a:ext cx="914400" cy="914400"/>
            <a:chOff x="-956602" y="1653722"/>
            <a:chExt cx="914400" cy="914400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59AEF601-A4FA-419B-A91C-AE49720FEE9D}"/>
                </a:ext>
              </a:extLst>
            </p:cNvPr>
            <p:cNvSpPr/>
            <p:nvPr/>
          </p:nvSpPr>
          <p:spPr>
            <a:xfrm rot="10637433">
              <a:off x="-956602" y="1653722"/>
              <a:ext cx="914400" cy="914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MA" dirty="0"/>
            </a:p>
          </p:txBody>
        </p:sp>
        <p:pic>
          <p:nvPicPr>
            <p:cNvPr id="7" name="Graphic 6" descr="Head with gears">
              <a:extLst>
                <a:ext uri="{FF2B5EF4-FFF2-40B4-BE49-F238E27FC236}">
                  <a16:creationId xmlns:a16="http://schemas.microsoft.com/office/drawing/2014/main" id="{F5D58A90-0C91-47AC-9F49-AD2E649A45F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853250" y="1759756"/>
              <a:ext cx="702331" cy="702331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75E364C8-5B42-4096-A665-94E8C3436F09}"/>
              </a:ext>
            </a:extLst>
          </p:cNvPr>
          <p:cNvGrpSpPr/>
          <p:nvPr/>
        </p:nvGrpSpPr>
        <p:grpSpPr>
          <a:xfrm>
            <a:off x="-942955" y="4108903"/>
            <a:ext cx="914400" cy="914400"/>
            <a:chOff x="-935501" y="4108904"/>
            <a:chExt cx="914400" cy="914400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90CA9C17-2E90-4450-BC3D-1685D85E7817}"/>
                </a:ext>
              </a:extLst>
            </p:cNvPr>
            <p:cNvSpPr/>
            <p:nvPr/>
          </p:nvSpPr>
          <p:spPr>
            <a:xfrm rot="10637433">
              <a:off x="-935501" y="4108904"/>
              <a:ext cx="914400" cy="914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MA" dirty="0"/>
            </a:p>
          </p:txBody>
        </p:sp>
        <p:pic>
          <p:nvPicPr>
            <p:cNvPr id="10" name="Graphic 9" descr="Playbook">
              <a:extLst>
                <a:ext uri="{FF2B5EF4-FFF2-40B4-BE49-F238E27FC236}">
                  <a16:creationId xmlns:a16="http://schemas.microsoft.com/office/drawing/2014/main" id="{CB062DCF-6285-406D-AAEA-D30D930DEE5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824697" y="4214938"/>
              <a:ext cx="702331" cy="702331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695B4D0-C1EF-4E09-8E07-B0C224B5114B}"/>
              </a:ext>
            </a:extLst>
          </p:cNvPr>
          <p:cNvGrpSpPr/>
          <p:nvPr/>
        </p:nvGrpSpPr>
        <p:grpSpPr>
          <a:xfrm>
            <a:off x="948187" y="5336493"/>
            <a:ext cx="914400" cy="914400"/>
            <a:chOff x="-935501" y="5336494"/>
            <a:chExt cx="914400" cy="914400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81067E2B-76DC-43A7-A3C9-FC9AFE577B8D}"/>
                </a:ext>
              </a:extLst>
            </p:cNvPr>
            <p:cNvSpPr/>
            <p:nvPr/>
          </p:nvSpPr>
          <p:spPr>
            <a:xfrm rot="10637433">
              <a:off x="-935501" y="5336494"/>
              <a:ext cx="914400" cy="914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MA" dirty="0"/>
            </a:p>
          </p:txBody>
        </p:sp>
        <p:pic>
          <p:nvPicPr>
            <p:cNvPr id="13" name="Graphic 12" descr="Bullseye">
              <a:extLst>
                <a:ext uri="{FF2B5EF4-FFF2-40B4-BE49-F238E27FC236}">
                  <a16:creationId xmlns:a16="http://schemas.microsoft.com/office/drawing/2014/main" id="{FD4D439A-0D4A-4287-930B-EB75B181683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829467" y="5442528"/>
              <a:ext cx="702331" cy="702331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AF5B313-F5E2-4954-BAD0-FE7D2AF4663A}"/>
              </a:ext>
            </a:extLst>
          </p:cNvPr>
          <p:cNvGrpSpPr/>
          <p:nvPr/>
        </p:nvGrpSpPr>
        <p:grpSpPr>
          <a:xfrm>
            <a:off x="-942955" y="2900363"/>
            <a:ext cx="914400" cy="914400"/>
            <a:chOff x="-956602" y="2881313"/>
            <a:chExt cx="914400" cy="91440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E16A65F-616E-4120-9CDD-E8F7896F49A6}"/>
                </a:ext>
              </a:extLst>
            </p:cNvPr>
            <p:cNvSpPr/>
            <p:nvPr/>
          </p:nvSpPr>
          <p:spPr>
            <a:xfrm>
              <a:off x="-956602" y="2881313"/>
              <a:ext cx="914400" cy="914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MA" dirty="0"/>
            </a:p>
          </p:txBody>
        </p:sp>
        <p:pic>
          <p:nvPicPr>
            <p:cNvPr id="16" name="Graphic 15" descr="Lightbulb">
              <a:extLst>
                <a:ext uri="{FF2B5EF4-FFF2-40B4-BE49-F238E27FC236}">
                  <a16:creationId xmlns:a16="http://schemas.microsoft.com/office/drawing/2014/main" id="{AAF692AD-BBE1-4585-81EB-B61E5A5998A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-853250" y="2987347"/>
              <a:ext cx="702331" cy="702331"/>
            </a:xfrm>
            <a:prstGeom prst="rect">
              <a:avLst/>
            </a:prstGeom>
          </p:spPr>
        </p:pic>
      </p:grp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E7D0D62-15E5-470F-87F8-E2E7AD675E11}"/>
              </a:ext>
            </a:extLst>
          </p:cNvPr>
          <p:cNvSpPr/>
          <p:nvPr/>
        </p:nvSpPr>
        <p:spPr>
          <a:xfrm rot="10800000">
            <a:off x="0" y="-5674407"/>
            <a:ext cx="1371600" cy="22936200"/>
          </a:xfrm>
          <a:custGeom>
            <a:avLst/>
            <a:gdLst>
              <a:gd name="connsiteX0" fmla="*/ 0 w 1371600"/>
              <a:gd name="connsiteY0" fmla="*/ 22936200 h 22936200"/>
              <a:gd name="connsiteX1" fmla="*/ 0 w 1371600"/>
              <a:gd name="connsiteY1" fmla="*/ 12611100 h 22936200"/>
              <a:gd name="connsiteX2" fmla="*/ 887252 w 1371600"/>
              <a:gd name="connsiteY2" fmla="*/ 11468100 h 22936200"/>
              <a:gd name="connsiteX3" fmla="*/ 0 w 1371600"/>
              <a:gd name="connsiteY3" fmla="*/ 10325100 h 22936200"/>
              <a:gd name="connsiteX4" fmla="*/ 0 w 1371600"/>
              <a:gd name="connsiteY4" fmla="*/ 0 h 22936200"/>
              <a:gd name="connsiteX5" fmla="*/ 1371600 w 1371600"/>
              <a:gd name="connsiteY5" fmla="*/ 0 h 22936200"/>
              <a:gd name="connsiteX6" fmla="*/ 1371600 w 1371600"/>
              <a:gd name="connsiteY6" fmla="*/ 22936200 h 22936200"/>
              <a:gd name="connsiteX0" fmla="*/ 0 w 1371600"/>
              <a:gd name="connsiteY0" fmla="*/ 22936200 h 22936200"/>
              <a:gd name="connsiteX1" fmla="*/ 0 w 1371600"/>
              <a:gd name="connsiteY1" fmla="*/ 12611100 h 22936200"/>
              <a:gd name="connsiteX2" fmla="*/ 887252 w 1371600"/>
              <a:gd name="connsiteY2" fmla="*/ 11468100 h 22936200"/>
              <a:gd name="connsiteX3" fmla="*/ 0 w 1371600"/>
              <a:gd name="connsiteY3" fmla="*/ 10325100 h 22936200"/>
              <a:gd name="connsiteX4" fmla="*/ 0 w 1371600"/>
              <a:gd name="connsiteY4" fmla="*/ 0 h 22936200"/>
              <a:gd name="connsiteX5" fmla="*/ 1371600 w 1371600"/>
              <a:gd name="connsiteY5" fmla="*/ 0 h 22936200"/>
              <a:gd name="connsiteX6" fmla="*/ 1371600 w 1371600"/>
              <a:gd name="connsiteY6" fmla="*/ 22936200 h 22936200"/>
              <a:gd name="connsiteX7" fmla="*/ 0 w 1371600"/>
              <a:gd name="connsiteY7" fmla="*/ 22936200 h 22936200"/>
              <a:gd name="connsiteX0" fmla="*/ 0 w 1371600"/>
              <a:gd name="connsiteY0" fmla="*/ 22936200 h 22936200"/>
              <a:gd name="connsiteX1" fmla="*/ 0 w 1371600"/>
              <a:gd name="connsiteY1" fmla="*/ 12611100 h 22936200"/>
              <a:gd name="connsiteX2" fmla="*/ 887252 w 1371600"/>
              <a:gd name="connsiteY2" fmla="*/ 11468100 h 22936200"/>
              <a:gd name="connsiteX3" fmla="*/ 0 w 1371600"/>
              <a:gd name="connsiteY3" fmla="*/ 10325100 h 22936200"/>
              <a:gd name="connsiteX4" fmla="*/ 0 w 1371600"/>
              <a:gd name="connsiteY4" fmla="*/ 0 h 22936200"/>
              <a:gd name="connsiteX5" fmla="*/ 1371600 w 1371600"/>
              <a:gd name="connsiteY5" fmla="*/ 0 h 22936200"/>
              <a:gd name="connsiteX6" fmla="*/ 1371600 w 1371600"/>
              <a:gd name="connsiteY6" fmla="*/ 22936200 h 22936200"/>
              <a:gd name="connsiteX7" fmla="*/ 0 w 1371600"/>
              <a:gd name="connsiteY7" fmla="*/ 22936200 h 22936200"/>
              <a:gd name="connsiteX0" fmla="*/ 0 w 1371600"/>
              <a:gd name="connsiteY0" fmla="*/ 22936200 h 22936200"/>
              <a:gd name="connsiteX1" fmla="*/ 0 w 1371600"/>
              <a:gd name="connsiteY1" fmla="*/ 12611100 h 22936200"/>
              <a:gd name="connsiteX2" fmla="*/ 887252 w 1371600"/>
              <a:gd name="connsiteY2" fmla="*/ 11468100 h 22936200"/>
              <a:gd name="connsiteX3" fmla="*/ 0 w 1371600"/>
              <a:gd name="connsiteY3" fmla="*/ 10325100 h 22936200"/>
              <a:gd name="connsiteX4" fmla="*/ 0 w 1371600"/>
              <a:gd name="connsiteY4" fmla="*/ 0 h 22936200"/>
              <a:gd name="connsiteX5" fmla="*/ 1371600 w 1371600"/>
              <a:gd name="connsiteY5" fmla="*/ 0 h 22936200"/>
              <a:gd name="connsiteX6" fmla="*/ 1371600 w 1371600"/>
              <a:gd name="connsiteY6" fmla="*/ 22936200 h 22936200"/>
              <a:gd name="connsiteX7" fmla="*/ 0 w 1371600"/>
              <a:gd name="connsiteY7" fmla="*/ 22936200 h 22936200"/>
              <a:gd name="connsiteX0" fmla="*/ 0 w 1371600"/>
              <a:gd name="connsiteY0" fmla="*/ 22936200 h 22936200"/>
              <a:gd name="connsiteX1" fmla="*/ 0 w 1371600"/>
              <a:gd name="connsiteY1" fmla="*/ 12611100 h 22936200"/>
              <a:gd name="connsiteX2" fmla="*/ 887252 w 1371600"/>
              <a:gd name="connsiteY2" fmla="*/ 11468100 h 22936200"/>
              <a:gd name="connsiteX3" fmla="*/ 0 w 1371600"/>
              <a:gd name="connsiteY3" fmla="*/ 10325100 h 22936200"/>
              <a:gd name="connsiteX4" fmla="*/ 0 w 1371600"/>
              <a:gd name="connsiteY4" fmla="*/ 0 h 22936200"/>
              <a:gd name="connsiteX5" fmla="*/ 1371600 w 1371600"/>
              <a:gd name="connsiteY5" fmla="*/ 0 h 22936200"/>
              <a:gd name="connsiteX6" fmla="*/ 1371600 w 1371600"/>
              <a:gd name="connsiteY6" fmla="*/ 22936200 h 22936200"/>
              <a:gd name="connsiteX7" fmla="*/ 0 w 1371600"/>
              <a:gd name="connsiteY7" fmla="*/ 22936200 h 22936200"/>
              <a:gd name="connsiteX0" fmla="*/ 0 w 1371600"/>
              <a:gd name="connsiteY0" fmla="*/ 22936200 h 22936200"/>
              <a:gd name="connsiteX1" fmla="*/ 0 w 1371600"/>
              <a:gd name="connsiteY1" fmla="*/ 12611100 h 22936200"/>
              <a:gd name="connsiteX2" fmla="*/ 887252 w 1371600"/>
              <a:gd name="connsiteY2" fmla="*/ 11468100 h 22936200"/>
              <a:gd name="connsiteX3" fmla="*/ 0 w 1371600"/>
              <a:gd name="connsiteY3" fmla="*/ 10325100 h 22936200"/>
              <a:gd name="connsiteX4" fmla="*/ 0 w 1371600"/>
              <a:gd name="connsiteY4" fmla="*/ 0 h 22936200"/>
              <a:gd name="connsiteX5" fmla="*/ 1371600 w 1371600"/>
              <a:gd name="connsiteY5" fmla="*/ 0 h 22936200"/>
              <a:gd name="connsiteX6" fmla="*/ 1371600 w 1371600"/>
              <a:gd name="connsiteY6" fmla="*/ 22936200 h 22936200"/>
              <a:gd name="connsiteX7" fmla="*/ 0 w 1371600"/>
              <a:gd name="connsiteY7" fmla="*/ 22936200 h 22936200"/>
              <a:gd name="connsiteX0" fmla="*/ 0 w 1371600"/>
              <a:gd name="connsiteY0" fmla="*/ 22936200 h 22936200"/>
              <a:gd name="connsiteX1" fmla="*/ 0 w 1371600"/>
              <a:gd name="connsiteY1" fmla="*/ 12611100 h 22936200"/>
              <a:gd name="connsiteX2" fmla="*/ 677702 w 1371600"/>
              <a:gd name="connsiteY2" fmla="*/ 11506200 h 22936200"/>
              <a:gd name="connsiteX3" fmla="*/ 0 w 1371600"/>
              <a:gd name="connsiteY3" fmla="*/ 10325100 h 22936200"/>
              <a:gd name="connsiteX4" fmla="*/ 0 w 1371600"/>
              <a:gd name="connsiteY4" fmla="*/ 0 h 22936200"/>
              <a:gd name="connsiteX5" fmla="*/ 1371600 w 1371600"/>
              <a:gd name="connsiteY5" fmla="*/ 0 h 22936200"/>
              <a:gd name="connsiteX6" fmla="*/ 1371600 w 1371600"/>
              <a:gd name="connsiteY6" fmla="*/ 22936200 h 22936200"/>
              <a:gd name="connsiteX7" fmla="*/ 0 w 1371600"/>
              <a:gd name="connsiteY7" fmla="*/ 22936200 h 2293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71600" h="22936200">
                <a:moveTo>
                  <a:pt x="0" y="22936200"/>
                </a:moveTo>
                <a:lnTo>
                  <a:pt x="0" y="12611100"/>
                </a:lnTo>
                <a:cubicBezTo>
                  <a:pt x="48101" y="12096750"/>
                  <a:pt x="699313" y="11988033"/>
                  <a:pt x="677702" y="11506200"/>
                </a:cubicBezTo>
                <a:cubicBezTo>
                  <a:pt x="648651" y="10858500"/>
                  <a:pt x="10001" y="10934700"/>
                  <a:pt x="0" y="10325100"/>
                </a:cubicBezTo>
                <a:lnTo>
                  <a:pt x="0" y="0"/>
                </a:lnTo>
                <a:lnTo>
                  <a:pt x="1371600" y="0"/>
                </a:lnTo>
                <a:lnTo>
                  <a:pt x="1371600" y="22936200"/>
                </a:lnTo>
                <a:lnTo>
                  <a:pt x="0" y="22936200"/>
                </a:lnTo>
                <a:close/>
              </a:path>
            </a:pathLst>
          </a:cu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MA" dirty="0"/>
          </a:p>
        </p:txBody>
      </p:sp>
      <p:pic>
        <p:nvPicPr>
          <p:cNvPr id="18" name="Graphic 17" descr="Decision chart">
            <a:hlinkClick r:id="rId13" action="ppaction://hlinksldjump"/>
            <a:extLst>
              <a:ext uri="{FF2B5EF4-FFF2-40B4-BE49-F238E27FC236}">
                <a16:creationId xmlns:a16="http://schemas.microsoft.com/office/drawing/2014/main" id="{5778A32A-B92D-4A8E-ACAC-AF286B31F09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28222" y="472656"/>
            <a:ext cx="702331" cy="702331"/>
          </a:xfrm>
          <a:prstGeom prst="rect">
            <a:avLst/>
          </a:prstGeom>
        </p:spPr>
      </p:pic>
      <p:pic>
        <p:nvPicPr>
          <p:cNvPr id="19" name="Graphic 18" descr="Lightbulb">
            <a:hlinkClick r:id="rId16" action="ppaction://hlinksldjump"/>
            <a:extLst>
              <a:ext uri="{FF2B5EF4-FFF2-40B4-BE49-F238E27FC236}">
                <a16:creationId xmlns:a16="http://schemas.microsoft.com/office/drawing/2014/main" id="{D86CD13F-32D6-4F93-AD5B-B86BC3D2DF6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320358" y="2987347"/>
            <a:ext cx="702331" cy="702331"/>
          </a:xfrm>
          <a:prstGeom prst="rect">
            <a:avLst/>
          </a:prstGeom>
        </p:spPr>
      </p:pic>
      <p:pic>
        <p:nvPicPr>
          <p:cNvPr id="20" name="Graphic 19" descr="Head with gears">
            <a:hlinkClick r:id="rId19" action="ppaction://hlinksldjump"/>
            <a:extLst>
              <a:ext uri="{FF2B5EF4-FFF2-40B4-BE49-F238E27FC236}">
                <a16:creationId xmlns:a16="http://schemas.microsoft.com/office/drawing/2014/main" id="{61CBCDB0-B757-4D1E-BB93-CB232330C01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320358" y="1759756"/>
            <a:ext cx="702331" cy="702331"/>
          </a:xfrm>
          <a:prstGeom prst="rect">
            <a:avLst/>
          </a:prstGeom>
        </p:spPr>
      </p:pic>
      <p:pic>
        <p:nvPicPr>
          <p:cNvPr id="21" name="Graphic 20" descr="Playbook">
            <a:hlinkClick r:id="rId22" action="ppaction://hlinksldjump"/>
            <a:extLst>
              <a:ext uri="{FF2B5EF4-FFF2-40B4-BE49-F238E27FC236}">
                <a16:creationId xmlns:a16="http://schemas.microsoft.com/office/drawing/2014/main" id="{18C53BD2-FAE3-4313-9319-74A89A77DB77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348911" y="4214938"/>
            <a:ext cx="702331" cy="702331"/>
          </a:xfrm>
          <a:prstGeom prst="rect">
            <a:avLst/>
          </a:prstGeom>
        </p:spPr>
      </p:pic>
      <p:pic>
        <p:nvPicPr>
          <p:cNvPr id="22" name="Graphic 21" descr="Bullseye">
            <a:hlinkClick r:id="rId25" action="ppaction://hlinksldjump"/>
            <a:extLst>
              <a:ext uri="{FF2B5EF4-FFF2-40B4-BE49-F238E27FC236}">
                <a16:creationId xmlns:a16="http://schemas.microsoft.com/office/drawing/2014/main" id="{17802828-50C9-4A7B-A20E-6A4495A369FC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344141" y="5442528"/>
            <a:ext cx="702331" cy="702331"/>
          </a:xfrm>
          <a:prstGeom prst="rect">
            <a:avLst/>
          </a:prstGeom>
        </p:spPr>
      </p:pic>
      <p:grpSp>
        <p:nvGrpSpPr>
          <p:cNvPr id="24" name="Canvas 8">
            <a:extLst>
              <a:ext uri="{FF2B5EF4-FFF2-40B4-BE49-F238E27FC236}">
                <a16:creationId xmlns:a16="http://schemas.microsoft.com/office/drawing/2014/main" id="{47F48B39-2423-49BF-99CE-8CF6065308D1}"/>
              </a:ext>
            </a:extLst>
          </p:cNvPr>
          <p:cNvGrpSpPr>
            <a:grpSpLocks/>
          </p:cNvGrpSpPr>
          <p:nvPr/>
        </p:nvGrpSpPr>
        <p:grpSpPr bwMode="auto">
          <a:xfrm>
            <a:off x="3418449" y="1174987"/>
            <a:ext cx="5915758" cy="5271045"/>
            <a:chOff x="0" y="0"/>
            <a:chExt cx="52006" cy="47161"/>
          </a:xfrm>
        </p:grpSpPr>
        <p:sp>
          <p:nvSpPr>
            <p:cNvPr id="25" name="AutoShape 17">
              <a:extLst>
                <a:ext uri="{FF2B5EF4-FFF2-40B4-BE49-F238E27FC236}">
                  <a16:creationId xmlns:a16="http://schemas.microsoft.com/office/drawing/2014/main" id="{FFCC6D66-D947-409E-BB40-335CB02733F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0" y="0"/>
              <a:ext cx="52006" cy="47161"/>
            </a:xfrm>
            <a:prstGeom prst="rect">
              <a:avLst/>
            </a:prstGeom>
            <a:gradFill>
              <a:gsLst>
                <a:gs pos="0">
                  <a:schemeClr val="bg2"/>
                </a:gs>
                <a:gs pos="30000">
                  <a:schemeClr val="bg1">
                    <a:lumMod val="85000"/>
                  </a:schemeClr>
                </a:gs>
                <a:gs pos="100000">
                  <a:schemeClr val="accent3">
                    <a:lumMod val="75000"/>
                  </a:schemeClr>
                </a:gs>
                <a:gs pos="86000">
                  <a:schemeClr val="bg1">
                    <a:lumMod val="65000"/>
                  </a:schemeClr>
                </a:gs>
              </a:gsLst>
              <a:path path="circle">
                <a:fillToRect l="50000" t="50000" r="50000" b="50000"/>
              </a:path>
            </a:gradFill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MA" b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endParaRPr>
            </a:p>
          </p:txBody>
        </p:sp>
        <p:sp>
          <p:nvSpPr>
            <p:cNvPr id="26" name="Oval 14">
              <a:extLst>
                <a:ext uri="{FF2B5EF4-FFF2-40B4-BE49-F238E27FC236}">
                  <a16:creationId xmlns:a16="http://schemas.microsoft.com/office/drawing/2014/main" id="{7E34C140-0690-41F2-A5B8-D38EB03A34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40" y="5524"/>
              <a:ext cx="13907" cy="4286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rgbClr val="0D0D0D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fr-FR" altLang="fr-FR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Début</a:t>
              </a:r>
              <a:endParaRPr kumimoji="0" lang="fr-FR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7" name="Rectangle 15">
              <a:extLst>
                <a:ext uri="{FF2B5EF4-FFF2-40B4-BE49-F238E27FC236}">
                  <a16:creationId xmlns:a16="http://schemas.microsoft.com/office/drawing/2014/main" id="{76908939-784A-49D9-9768-D6A108993D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30" y="13525"/>
              <a:ext cx="18003" cy="3905"/>
            </a:xfrm>
            <a:prstGeom prst="rect">
              <a:avLst/>
            </a:prstGeom>
            <a:solidFill>
              <a:srgbClr val="FFFFFF"/>
            </a:solidFill>
            <a:ln w="381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fr-FR" altLang="fr-FR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Déclaration des variables</a:t>
              </a:r>
              <a:endParaRPr kumimoji="0" lang="fr-FR" altLang="fr-F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E7903B5E-7924-44A5-8E1E-1F7443323E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30" y="20183"/>
              <a:ext cx="18003" cy="3905"/>
            </a:xfrm>
            <a:prstGeom prst="rect">
              <a:avLst/>
            </a:prstGeom>
            <a:solidFill>
              <a:srgbClr val="FFFFFF"/>
            </a:solidFill>
            <a:ln w="381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fr-FR" altLang="fr-FR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Initialisation</a:t>
              </a:r>
              <a:endParaRPr kumimoji="0" lang="fr-FR" altLang="fr-F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6F486208-F618-43BF-9D76-289765AC27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611" y="26565"/>
              <a:ext cx="18002" cy="3905"/>
            </a:xfrm>
            <a:prstGeom prst="rect">
              <a:avLst/>
            </a:prstGeom>
            <a:solidFill>
              <a:srgbClr val="FFFFFF"/>
            </a:solidFill>
            <a:ln w="381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fr-FR" altLang="fr-FR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Connexion Bluetooth</a:t>
              </a:r>
              <a:endParaRPr kumimoji="0" lang="fr-FR" altLang="fr-F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0" name="Rectangle 30">
              <a:extLst>
                <a:ext uri="{FF2B5EF4-FFF2-40B4-BE49-F238E27FC236}">
                  <a16:creationId xmlns:a16="http://schemas.microsoft.com/office/drawing/2014/main" id="{77D9C624-A3C1-4CEE-A25B-00938350EB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06" y="33423"/>
              <a:ext cx="18003" cy="3905"/>
            </a:xfrm>
            <a:prstGeom prst="rect">
              <a:avLst/>
            </a:prstGeom>
            <a:solidFill>
              <a:srgbClr val="FFFFFF"/>
            </a:solidFill>
            <a:ln w="381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fr-FR" altLang="fr-FR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Lire l’état des capteurs</a:t>
              </a:r>
              <a:endParaRPr kumimoji="0" lang="fr-FR" altLang="fr-F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1" name="Rectangle 31">
              <a:extLst>
                <a:ext uri="{FF2B5EF4-FFF2-40B4-BE49-F238E27FC236}">
                  <a16:creationId xmlns:a16="http://schemas.microsoft.com/office/drawing/2014/main" id="{1B9957DE-6C02-43A9-92FD-1EDE1E5CB1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897" y="39614"/>
              <a:ext cx="18002" cy="3905"/>
            </a:xfrm>
            <a:prstGeom prst="rect">
              <a:avLst/>
            </a:prstGeom>
            <a:solidFill>
              <a:srgbClr val="FFFFFF"/>
            </a:solidFill>
            <a:ln w="381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fr-FR" altLang="fr-FR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Choisir les modes</a:t>
              </a:r>
              <a:endParaRPr kumimoji="0" lang="fr-FR" altLang="fr-F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2" name="Straight Arrow Connector 18">
              <a:extLst>
                <a:ext uri="{FF2B5EF4-FFF2-40B4-BE49-F238E27FC236}">
                  <a16:creationId xmlns:a16="http://schemas.microsoft.com/office/drawing/2014/main" id="{8549542B-BC6C-481D-9846-3223CCA7824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193" y="10096"/>
              <a:ext cx="0" cy="3239"/>
            </a:xfrm>
            <a:prstGeom prst="straightConnector1">
              <a:avLst/>
            </a:prstGeom>
            <a:noFill/>
            <a:ln w="38100">
              <a:solidFill>
                <a:srgbClr val="000000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MA"/>
            </a:p>
          </p:txBody>
        </p:sp>
        <p:sp>
          <p:nvSpPr>
            <p:cNvPr id="33" name="Straight Arrow Connector 34">
              <a:extLst>
                <a:ext uri="{FF2B5EF4-FFF2-40B4-BE49-F238E27FC236}">
                  <a16:creationId xmlns:a16="http://schemas.microsoft.com/office/drawing/2014/main" id="{80568143-1CEA-4404-A7DC-A097B404875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289" y="17621"/>
              <a:ext cx="0" cy="2753"/>
            </a:xfrm>
            <a:prstGeom prst="straightConnector1">
              <a:avLst/>
            </a:prstGeom>
            <a:noFill/>
            <a:ln w="38100">
              <a:solidFill>
                <a:srgbClr val="000000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MA"/>
            </a:p>
          </p:txBody>
        </p:sp>
        <p:sp>
          <p:nvSpPr>
            <p:cNvPr id="34" name="Straight Arrow Connector 35">
              <a:extLst>
                <a:ext uri="{FF2B5EF4-FFF2-40B4-BE49-F238E27FC236}">
                  <a16:creationId xmlns:a16="http://schemas.microsoft.com/office/drawing/2014/main" id="{F6E949A6-FF8D-403E-9027-99363769AEF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374" y="24088"/>
              <a:ext cx="0" cy="2749"/>
            </a:xfrm>
            <a:prstGeom prst="straightConnector1">
              <a:avLst/>
            </a:prstGeom>
            <a:noFill/>
            <a:ln w="38100">
              <a:solidFill>
                <a:srgbClr val="000000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MA"/>
            </a:p>
          </p:txBody>
        </p:sp>
        <p:sp>
          <p:nvSpPr>
            <p:cNvPr id="35" name="Straight Arrow Connector 36">
              <a:extLst>
                <a:ext uri="{FF2B5EF4-FFF2-40B4-BE49-F238E27FC236}">
                  <a16:creationId xmlns:a16="http://schemas.microsoft.com/office/drawing/2014/main" id="{970C89C9-1D6E-484E-9ACC-1E50941706B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374" y="30469"/>
              <a:ext cx="0" cy="2749"/>
            </a:xfrm>
            <a:prstGeom prst="straightConnector1">
              <a:avLst/>
            </a:prstGeom>
            <a:noFill/>
            <a:ln w="38100">
              <a:solidFill>
                <a:srgbClr val="000000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MA"/>
            </a:p>
          </p:txBody>
        </p:sp>
        <p:sp>
          <p:nvSpPr>
            <p:cNvPr id="36" name="Straight Arrow Connector 37">
              <a:extLst>
                <a:ext uri="{FF2B5EF4-FFF2-40B4-BE49-F238E27FC236}">
                  <a16:creationId xmlns:a16="http://schemas.microsoft.com/office/drawing/2014/main" id="{A91B4FD6-09FE-4535-A94E-BDF64954564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374" y="37213"/>
              <a:ext cx="0" cy="2744"/>
            </a:xfrm>
            <a:prstGeom prst="straightConnector1">
              <a:avLst/>
            </a:prstGeom>
            <a:noFill/>
            <a:ln w="38100">
              <a:solidFill>
                <a:srgbClr val="000000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MA"/>
            </a:p>
          </p:txBody>
        </p:sp>
        <p:sp>
          <p:nvSpPr>
            <p:cNvPr id="37" name="Straight Connector 1">
              <a:extLst>
                <a:ext uri="{FF2B5EF4-FFF2-40B4-BE49-F238E27FC236}">
                  <a16:creationId xmlns:a16="http://schemas.microsoft.com/office/drawing/2014/main" id="{4A07C553-6FE4-452B-8039-68E63C5FE1E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670" y="46101"/>
              <a:ext cx="14001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MA"/>
            </a:p>
          </p:txBody>
        </p:sp>
        <p:sp>
          <p:nvSpPr>
            <p:cNvPr id="38" name="Straight Connector 2">
              <a:extLst>
                <a:ext uri="{FF2B5EF4-FFF2-40B4-BE49-F238E27FC236}">
                  <a16:creationId xmlns:a16="http://schemas.microsoft.com/office/drawing/2014/main" id="{5E945CEF-6F65-45B9-92B7-8149C5241F4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40481" y="25527"/>
              <a:ext cx="95" cy="20574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MA"/>
            </a:p>
          </p:txBody>
        </p:sp>
        <p:sp>
          <p:nvSpPr>
            <p:cNvPr id="39" name="Straight Arrow Connector 4">
              <a:extLst>
                <a:ext uri="{FF2B5EF4-FFF2-40B4-BE49-F238E27FC236}">
                  <a16:creationId xmlns:a16="http://schemas.microsoft.com/office/drawing/2014/main" id="{00EE0A4B-D9E4-44A6-81B4-DE89930A103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6955" y="25527"/>
              <a:ext cx="13716" cy="0"/>
            </a:xfrm>
            <a:prstGeom prst="straightConnector1">
              <a:avLst/>
            </a:prstGeom>
            <a:noFill/>
            <a:ln w="38100">
              <a:solidFill>
                <a:srgbClr val="000000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MA"/>
            </a:p>
          </p:txBody>
        </p:sp>
        <p:sp>
          <p:nvSpPr>
            <p:cNvPr id="40" name="Straight Connector 3">
              <a:extLst>
                <a:ext uri="{FF2B5EF4-FFF2-40B4-BE49-F238E27FC236}">
                  <a16:creationId xmlns:a16="http://schemas.microsoft.com/office/drawing/2014/main" id="{B5AC2A3B-137C-44E6-8D0B-D6D55A5720E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955" y="43624"/>
              <a:ext cx="0" cy="2381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MA"/>
            </a:p>
          </p:txBody>
        </p:sp>
      </p:grpSp>
      <p:sp>
        <p:nvSpPr>
          <p:cNvPr id="41" name="ZoneTexte 4">
            <a:extLst>
              <a:ext uri="{FF2B5EF4-FFF2-40B4-BE49-F238E27FC236}">
                <a16:creationId xmlns:a16="http://schemas.microsoft.com/office/drawing/2014/main" id="{3C159B5C-D201-481E-BF38-D8CCC82D0693}"/>
              </a:ext>
            </a:extLst>
          </p:cNvPr>
          <p:cNvSpPr txBox="1"/>
          <p:nvPr/>
        </p:nvSpPr>
        <p:spPr>
          <a:xfrm>
            <a:off x="1371601" y="0"/>
            <a:ext cx="7237827" cy="584775"/>
          </a:xfrm>
          <a:prstGeom prst="rect">
            <a:avLst/>
          </a:prstGeom>
          <a:gradFill>
            <a:gsLst>
              <a:gs pos="0">
                <a:schemeClr val="bg2">
                  <a:lumMod val="25000"/>
                </a:schemeClr>
              </a:gs>
              <a:gs pos="3000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65000"/>
                  <a:lumOff val="35000"/>
                </a:schemeClr>
              </a:gs>
              <a:gs pos="45000">
                <a:schemeClr val="tx1">
                  <a:lumMod val="65000"/>
                  <a:lumOff val="35000"/>
                </a:schemeClr>
              </a:gs>
            </a:gsLst>
            <a:path path="circle">
              <a:fillToRect l="50000" t="50000" r="50000" b="50000"/>
            </a:path>
          </a:gradFill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fr-FR" sz="3200" dirty="0">
                <a:solidFill>
                  <a:schemeClr val="bg1"/>
                </a:solidFill>
                <a:latin typeface="Bernard MT Condensed" panose="02050806060905020404" pitchFamily="18" charset="0"/>
              </a:rPr>
              <a:t>Organigramme du programme principal :</a:t>
            </a:r>
          </a:p>
        </p:txBody>
      </p:sp>
    </p:spTree>
    <p:extLst>
      <p:ext uri="{BB962C8B-B14F-4D97-AF65-F5344CB8AC3E}">
        <p14:creationId xmlns:p14="http://schemas.microsoft.com/office/powerpoint/2010/main" val="1817361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bg1">
                <a:lumMod val="75000"/>
              </a:schemeClr>
            </a:gs>
            <a:gs pos="100000">
              <a:schemeClr val="bg1">
                <a:lumMod val="65000"/>
              </a:schemeClr>
            </a:gs>
            <a:gs pos="93000">
              <a:schemeClr val="bg1">
                <a:lumMod val="50000"/>
              </a:schemeClr>
            </a:gs>
            <a:gs pos="0">
              <a:schemeClr val="bg2">
                <a:lumMod val="5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32A3EB6-7688-44D9-9CEB-CB8043B74318}"/>
              </a:ext>
            </a:extLst>
          </p:cNvPr>
          <p:cNvGrpSpPr/>
          <p:nvPr/>
        </p:nvGrpSpPr>
        <p:grpSpPr>
          <a:xfrm>
            <a:off x="-956602" y="426131"/>
            <a:ext cx="914400" cy="914400"/>
            <a:chOff x="-956602" y="426131"/>
            <a:chExt cx="914400" cy="914400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BCA22162-3271-4676-9F6F-EDAC7798127F}"/>
                </a:ext>
              </a:extLst>
            </p:cNvPr>
            <p:cNvSpPr/>
            <p:nvPr/>
          </p:nvSpPr>
          <p:spPr>
            <a:xfrm rot="10637433">
              <a:off x="-956602" y="426131"/>
              <a:ext cx="914400" cy="914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MA" dirty="0"/>
            </a:p>
          </p:txBody>
        </p:sp>
        <p:pic>
          <p:nvPicPr>
            <p:cNvPr id="4" name="Graphic 3" descr="Decision chart">
              <a:extLst>
                <a:ext uri="{FF2B5EF4-FFF2-40B4-BE49-F238E27FC236}">
                  <a16:creationId xmlns:a16="http://schemas.microsoft.com/office/drawing/2014/main" id="{55676632-9097-4FF7-809D-327A066BD9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-845386" y="472656"/>
              <a:ext cx="702331" cy="702331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7FDEA9BD-7622-4987-931A-0058573223D4}"/>
              </a:ext>
            </a:extLst>
          </p:cNvPr>
          <p:cNvGrpSpPr/>
          <p:nvPr/>
        </p:nvGrpSpPr>
        <p:grpSpPr>
          <a:xfrm>
            <a:off x="-956602" y="1653722"/>
            <a:ext cx="914400" cy="914400"/>
            <a:chOff x="-956602" y="1653722"/>
            <a:chExt cx="914400" cy="914400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59AEF601-A4FA-419B-A91C-AE49720FEE9D}"/>
                </a:ext>
              </a:extLst>
            </p:cNvPr>
            <p:cNvSpPr/>
            <p:nvPr/>
          </p:nvSpPr>
          <p:spPr>
            <a:xfrm rot="10637433">
              <a:off x="-956602" y="1653722"/>
              <a:ext cx="914400" cy="914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MA" dirty="0"/>
            </a:p>
          </p:txBody>
        </p:sp>
        <p:pic>
          <p:nvPicPr>
            <p:cNvPr id="7" name="Graphic 6" descr="Head with gears">
              <a:extLst>
                <a:ext uri="{FF2B5EF4-FFF2-40B4-BE49-F238E27FC236}">
                  <a16:creationId xmlns:a16="http://schemas.microsoft.com/office/drawing/2014/main" id="{F5D58A90-0C91-47AC-9F49-AD2E649A45F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-853250" y="1759756"/>
              <a:ext cx="702331" cy="702331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75E364C8-5B42-4096-A665-94E8C3436F09}"/>
              </a:ext>
            </a:extLst>
          </p:cNvPr>
          <p:cNvGrpSpPr/>
          <p:nvPr/>
        </p:nvGrpSpPr>
        <p:grpSpPr>
          <a:xfrm>
            <a:off x="-942955" y="4108903"/>
            <a:ext cx="914400" cy="914400"/>
            <a:chOff x="-935501" y="4108904"/>
            <a:chExt cx="914400" cy="914400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90CA9C17-2E90-4450-BC3D-1685D85E7817}"/>
                </a:ext>
              </a:extLst>
            </p:cNvPr>
            <p:cNvSpPr/>
            <p:nvPr/>
          </p:nvSpPr>
          <p:spPr>
            <a:xfrm rot="10637433">
              <a:off x="-935501" y="4108904"/>
              <a:ext cx="914400" cy="914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MA" dirty="0"/>
            </a:p>
          </p:txBody>
        </p:sp>
        <p:pic>
          <p:nvPicPr>
            <p:cNvPr id="10" name="Graphic 9" descr="Playbook">
              <a:extLst>
                <a:ext uri="{FF2B5EF4-FFF2-40B4-BE49-F238E27FC236}">
                  <a16:creationId xmlns:a16="http://schemas.microsoft.com/office/drawing/2014/main" id="{CB062DCF-6285-406D-AAEA-D30D930DEE5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-824697" y="4214938"/>
              <a:ext cx="702331" cy="702331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695B4D0-C1EF-4E09-8E07-B0C224B5114B}"/>
              </a:ext>
            </a:extLst>
          </p:cNvPr>
          <p:cNvGrpSpPr/>
          <p:nvPr/>
        </p:nvGrpSpPr>
        <p:grpSpPr>
          <a:xfrm>
            <a:off x="948187" y="5336493"/>
            <a:ext cx="914400" cy="914400"/>
            <a:chOff x="-935501" y="5336494"/>
            <a:chExt cx="914400" cy="914400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81067E2B-76DC-43A7-A3C9-FC9AFE577B8D}"/>
                </a:ext>
              </a:extLst>
            </p:cNvPr>
            <p:cNvSpPr/>
            <p:nvPr/>
          </p:nvSpPr>
          <p:spPr>
            <a:xfrm rot="10637433">
              <a:off x="-935501" y="5336494"/>
              <a:ext cx="914400" cy="914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MA" dirty="0"/>
            </a:p>
          </p:txBody>
        </p:sp>
        <p:pic>
          <p:nvPicPr>
            <p:cNvPr id="13" name="Graphic 12" descr="Bullseye">
              <a:extLst>
                <a:ext uri="{FF2B5EF4-FFF2-40B4-BE49-F238E27FC236}">
                  <a16:creationId xmlns:a16="http://schemas.microsoft.com/office/drawing/2014/main" id="{FD4D439A-0D4A-4287-930B-EB75B181683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-829467" y="5442528"/>
              <a:ext cx="702331" cy="702331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AF5B313-F5E2-4954-BAD0-FE7D2AF4663A}"/>
              </a:ext>
            </a:extLst>
          </p:cNvPr>
          <p:cNvGrpSpPr/>
          <p:nvPr/>
        </p:nvGrpSpPr>
        <p:grpSpPr>
          <a:xfrm>
            <a:off x="-942955" y="2900363"/>
            <a:ext cx="914400" cy="914400"/>
            <a:chOff x="-956602" y="2881313"/>
            <a:chExt cx="914400" cy="91440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E16A65F-616E-4120-9CDD-E8F7896F49A6}"/>
                </a:ext>
              </a:extLst>
            </p:cNvPr>
            <p:cNvSpPr/>
            <p:nvPr/>
          </p:nvSpPr>
          <p:spPr>
            <a:xfrm>
              <a:off x="-956602" y="2881313"/>
              <a:ext cx="914400" cy="914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MA" dirty="0"/>
            </a:p>
          </p:txBody>
        </p:sp>
        <p:pic>
          <p:nvPicPr>
            <p:cNvPr id="16" name="Graphic 15" descr="Lightbulb">
              <a:extLst>
                <a:ext uri="{FF2B5EF4-FFF2-40B4-BE49-F238E27FC236}">
                  <a16:creationId xmlns:a16="http://schemas.microsoft.com/office/drawing/2014/main" id="{AAF692AD-BBE1-4585-81EB-B61E5A5998A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-853250" y="2987347"/>
              <a:ext cx="702331" cy="702331"/>
            </a:xfrm>
            <a:prstGeom prst="rect">
              <a:avLst/>
            </a:prstGeom>
          </p:spPr>
        </p:pic>
      </p:grp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E7D0D62-15E5-470F-87F8-E2E7AD675E11}"/>
              </a:ext>
            </a:extLst>
          </p:cNvPr>
          <p:cNvSpPr/>
          <p:nvPr/>
        </p:nvSpPr>
        <p:spPr>
          <a:xfrm rot="10800000">
            <a:off x="0" y="-5674407"/>
            <a:ext cx="1371600" cy="22936200"/>
          </a:xfrm>
          <a:custGeom>
            <a:avLst/>
            <a:gdLst>
              <a:gd name="connsiteX0" fmla="*/ 0 w 1371600"/>
              <a:gd name="connsiteY0" fmla="*/ 22936200 h 22936200"/>
              <a:gd name="connsiteX1" fmla="*/ 0 w 1371600"/>
              <a:gd name="connsiteY1" fmla="*/ 12611100 h 22936200"/>
              <a:gd name="connsiteX2" fmla="*/ 887252 w 1371600"/>
              <a:gd name="connsiteY2" fmla="*/ 11468100 h 22936200"/>
              <a:gd name="connsiteX3" fmla="*/ 0 w 1371600"/>
              <a:gd name="connsiteY3" fmla="*/ 10325100 h 22936200"/>
              <a:gd name="connsiteX4" fmla="*/ 0 w 1371600"/>
              <a:gd name="connsiteY4" fmla="*/ 0 h 22936200"/>
              <a:gd name="connsiteX5" fmla="*/ 1371600 w 1371600"/>
              <a:gd name="connsiteY5" fmla="*/ 0 h 22936200"/>
              <a:gd name="connsiteX6" fmla="*/ 1371600 w 1371600"/>
              <a:gd name="connsiteY6" fmla="*/ 22936200 h 22936200"/>
              <a:gd name="connsiteX0" fmla="*/ 0 w 1371600"/>
              <a:gd name="connsiteY0" fmla="*/ 22936200 h 22936200"/>
              <a:gd name="connsiteX1" fmla="*/ 0 w 1371600"/>
              <a:gd name="connsiteY1" fmla="*/ 12611100 h 22936200"/>
              <a:gd name="connsiteX2" fmla="*/ 887252 w 1371600"/>
              <a:gd name="connsiteY2" fmla="*/ 11468100 h 22936200"/>
              <a:gd name="connsiteX3" fmla="*/ 0 w 1371600"/>
              <a:gd name="connsiteY3" fmla="*/ 10325100 h 22936200"/>
              <a:gd name="connsiteX4" fmla="*/ 0 w 1371600"/>
              <a:gd name="connsiteY4" fmla="*/ 0 h 22936200"/>
              <a:gd name="connsiteX5" fmla="*/ 1371600 w 1371600"/>
              <a:gd name="connsiteY5" fmla="*/ 0 h 22936200"/>
              <a:gd name="connsiteX6" fmla="*/ 1371600 w 1371600"/>
              <a:gd name="connsiteY6" fmla="*/ 22936200 h 22936200"/>
              <a:gd name="connsiteX7" fmla="*/ 0 w 1371600"/>
              <a:gd name="connsiteY7" fmla="*/ 22936200 h 22936200"/>
              <a:gd name="connsiteX0" fmla="*/ 0 w 1371600"/>
              <a:gd name="connsiteY0" fmla="*/ 22936200 h 22936200"/>
              <a:gd name="connsiteX1" fmla="*/ 0 w 1371600"/>
              <a:gd name="connsiteY1" fmla="*/ 12611100 h 22936200"/>
              <a:gd name="connsiteX2" fmla="*/ 887252 w 1371600"/>
              <a:gd name="connsiteY2" fmla="*/ 11468100 h 22936200"/>
              <a:gd name="connsiteX3" fmla="*/ 0 w 1371600"/>
              <a:gd name="connsiteY3" fmla="*/ 10325100 h 22936200"/>
              <a:gd name="connsiteX4" fmla="*/ 0 w 1371600"/>
              <a:gd name="connsiteY4" fmla="*/ 0 h 22936200"/>
              <a:gd name="connsiteX5" fmla="*/ 1371600 w 1371600"/>
              <a:gd name="connsiteY5" fmla="*/ 0 h 22936200"/>
              <a:gd name="connsiteX6" fmla="*/ 1371600 w 1371600"/>
              <a:gd name="connsiteY6" fmla="*/ 22936200 h 22936200"/>
              <a:gd name="connsiteX7" fmla="*/ 0 w 1371600"/>
              <a:gd name="connsiteY7" fmla="*/ 22936200 h 22936200"/>
              <a:gd name="connsiteX0" fmla="*/ 0 w 1371600"/>
              <a:gd name="connsiteY0" fmla="*/ 22936200 h 22936200"/>
              <a:gd name="connsiteX1" fmla="*/ 0 w 1371600"/>
              <a:gd name="connsiteY1" fmla="*/ 12611100 h 22936200"/>
              <a:gd name="connsiteX2" fmla="*/ 887252 w 1371600"/>
              <a:gd name="connsiteY2" fmla="*/ 11468100 h 22936200"/>
              <a:gd name="connsiteX3" fmla="*/ 0 w 1371600"/>
              <a:gd name="connsiteY3" fmla="*/ 10325100 h 22936200"/>
              <a:gd name="connsiteX4" fmla="*/ 0 w 1371600"/>
              <a:gd name="connsiteY4" fmla="*/ 0 h 22936200"/>
              <a:gd name="connsiteX5" fmla="*/ 1371600 w 1371600"/>
              <a:gd name="connsiteY5" fmla="*/ 0 h 22936200"/>
              <a:gd name="connsiteX6" fmla="*/ 1371600 w 1371600"/>
              <a:gd name="connsiteY6" fmla="*/ 22936200 h 22936200"/>
              <a:gd name="connsiteX7" fmla="*/ 0 w 1371600"/>
              <a:gd name="connsiteY7" fmla="*/ 22936200 h 22936200"/>
              <a:gd name="connsiteX0" fmla="*/ 0 w 1371600"/>
              <a:gd name="connsiteY0" fmla="*/ 22936200 h 22936200"/>
              <a:gd name="connsiteX1" fmla="*/ 0 w 1371600"/>
              <a:gd name="connsiteY1" fmla="*/ 12611100 h 22936200"/>
              <a:gd name="connsiteX2" fmla="*/ 887252 w 1371600"/>
              <a:gd name="connsiteY2" fmla="*/ 11468100 h 22936200"/>
              <a:gd name="connsiteX3" fmla="*/ 0 w 1371600"/>
              <a:gd name="connsiteY3" fmla="*/ 10325100 h 22936200"/>
              <a:gd name="connsiteX4" fmla="*/ 0 w 1371600"/>
              <a:gd name="connsiteY4" fmla="*/ 0 h 22936200"/>
              <a:gd name="connsiteX5" fmla="*/ 1371600 w 1371600"/>
              <a:gd name="connsiteY5" fmla="*/ 0 h 22936200"/>
              <a:gd name="connsiteX6" fmla="*/ 1371600 w 1371600"/>
              <a:gd name="connsiteY6" fmla="*/ 22936200 h 22936200"/>
              <a:gd name="connsiteX7" fmla="*/ 0 w 1371600"/>
              <a:gd name="connsiteY7" fmla="*/ 22936200 h 22936200"/>
              <a:gd name="connsiteX0" fmla="*/ 0 w 1371600"/>
              <a:gd name="connsiteY0" fmla="*/ 22936200 h 22936200"/>
              <a:gd name="connsiteX1" fmla="*/ 0 w 1371600"/>
              <a:gd name="connsiteY1" fmla="*/ 12611100 h 22936200"/>
              <a:gd name="connsiteX2" fmla="*/ 887252 w 1371600"/>
              <a:gd name="connsiteY2" fmla="*/ 11468100 h 22936200"/>
              <a:gd name="connsiteX3" fmla="*/ 0 w 1371600"/>
              <a:gd name="connsiteY3" fmla="*/ 10325100 h 22936200"/>
              <a:gd name="connsiteX4" fmla="*/ 0 w 1371600"/>
              <a:gd name="connsiteY4" fmla="*/ 0 h 22936200"/>
              <a:gd name="connsiteX5" fmla="*/ 1371600 w 1371600"/>
              <a:gd name="connsiteY5" fmla="*/ 0 h 22936200"/>
              <a:gd name="connsiteX6" fmla="*/ 1371600 w 1371600"/>
              <a:gd name="connsiteY6" fmla="*/ 22936200 h 22936200"/>
              <a:gd name="connsiteX7" fmla="*/ 0 w 1371600"/>
              <a:gd name="connsiteY7" fmla="*/ 22936200 h 22936200"/>
              <a:gd name="connsiteX0" fmla="*/ 0 w 1371600"/>
              <a:gd name="connsiteY0" fmla="*/ 22936200 h 22936200"/>
              <a:gd name="connsiteX1" fmla="*/ 0 w 1371600"/>
              <a:gd name="connsiteY1" fmla="*/ 12611100 h 22936200"/>
              <a:gd name="connsiteX2" fmla="*/ 677702 w 1371600"/>
              <a:gd name="connsiteY2" fmla="*/ 11506200 h 22936200"/>
              <a:gd name="connsiteX3" fmla="*/ 0 w 1371600"/>
              <a:gd name="connsiteY3" fmla="*/ 10325100 h 22936200"/>
              <a:gd name="connsiteX4" fmla="*/ 0 w 1371600"/>
              <a:gd name="connsiteY4" fmla="*/ 0 h 22936200"/>
              <a:gd name="connsiteX5" fmla="*/ 1371600 w 1371600"/>
              <a:gd name="connsiteY5" fmla="*/ 0 h 22936200"/>
              <a:gd name="connsiteX6" fmla="*/ 1371600 w 1371600"/>
              <a:gd name="connsiteY6" fmla="*/ 22936200 h 22936200"/>
              <a:gd name="connsiteX7" fmla="*/ 0 w 1371600"/>
              <a:gd name="connsiteY7" fmla="*/ 22936200 h 2293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71600" h="22936200">
                <a:moveTo>
                  <a:pt x="0" y="22936200"/>
                </a:moveTo>
                <a:lnTo>
                  <a:pt x="0" y="12611100"/>
                </a:lnTo>
                <a:cubicBezTo>
                  <a:pt x="48101" y="12096750"/>
                  <a:pt x="699313" y="11988033"/>
                  <a:pt x="677702" y="11506200"/>
                </a:cubicBezTo>
                <a:cubicBezTo>
                  <a:pt x="648651" y="10858500"/>
                  <a:pt x="10001" y="10934700"/>
                  <a:pt x="0" y="10325100"/>
                </a:cubicBezTo>
                <a:lnTo>
                  <a:pt x="0" y="0"/>
                </a:lnTo>
                <a:lnTo>
                  <a:pt x="1371600" y="0"/>
                </a:lnTo>
                <a:lnTo>
                  <a:pt x="1371600" y="22936200"/>
                </a:lnTo>
                <a:lnTo>
                  <a:pt x="0" y="22936200"/>
                </a:lnTo>
                <a:close/>
              </a:path>
            </a:pathLst>
          </a:cu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MA" dirty="0"/>
          </a:p>
        </p:txBody>
      </p:sp>
      <p:pic>
        <p:nvPicPr>
          <p:cNvPr id="18" name="Graphic 17" descr="Decision chart">
            <a:hlinkClick r:id="rId12" action="ppaction://hlinksldjump"/>
            <a:extLst>
              <a:ext uri="{FF2B5EF4-FFF2-40B4-BE49-F238E27FC236}">
                <a16:creationId xmlns:a16="http://schemas.microsoft.com/office/drawing/2014/main" id="{5778A32A-B92D-4A8E-ACAC-AF286B31F09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28222" y="472656"/>
            <a:ext cx="702331" cy="702331"/>
          </a:xfrm>
          <a:prstGeom prst="rect">
            <a:avLst/>
          </a:prstGeom>
        </p:spPr>
      </p:pic>
      <p:pic>
        <p:nvPicPr>
          <p:cNvPr id="19" name="Graphic 18" descr="Lightbulb">
            <a:hlinkClick r:id="rId15" action="ppaction://hlinksldjump"/>
            <a:extLst>
              <a:ext uri="{FF2B5EF4-FFF2-40B4-BE49-F238E27FC236}">
                <a16:creationId xmlns:a16="http://schemas.microsoft.com/office/drawing/2014/main" id="{D86CD13F-32D6-4F93-AD5B-B86BC3D2DF6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20358" y="2987347"/>
            <a:ext cx="702331" cy="702331"/>
          </a:xfrm>
          <a:prstGeom prst="rect">
            <a:avLst/>
          </a:prstGeom>
        </p:spPr>
      </p:pic>
      <p:pic>
        <p:nvPicPr>
          <p:cNvPr id="20" name="Graphic 19" descr="Head with gears">
            <a:hlinkClick r:id="rId18" action="ppaction://hlinksldjump"/>
            <a:extLst>
              <a:ext uri="{FF2B5EF4-FFF2-40B4-BE49-F238E27FC236}">
                <a16:creationId xmlns:a16="http://schemas.microsoft.com/office/drawing/2014/main" id="{61CBCDB0-B757-4D1E-BB93-CB232330C01E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20358" y="1759756"/>
            <a:ext cx="702331" cy="702331"/>
          </a:xfrm>
          <a:prstGeom prst="rect">
            <a:avLst/>
          </a:prstGeom>
        </p:spPr>
      </p:pic>
      <p:pic>
        <p:nvPicPr>
          <p:cNvPr id="21" name="Graphic 20" descr="Playbook">
            <a:hlinkClick r:id="rId21" action="ppaction://hlinksldjump"/>
            <a:extLst>
              <a:ext uri="{FF2B5EF4-FFF2-40B4-BE49-F238E27FC236}">
                <a16:creationId xmlns:a16="http://schemas.microsoft.com/office/drawing/2014/main" id="{18C53BD2-FAE3-4313-9319-74A89A77DB77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48911" y="4214938"/>
            <a:ext cx="702331" cy="702331"/>
          </a:xfrm>
          <a:prstGeom prst="rect">
            <a:avLst/>
          </a:prstGeom>
        </p:spPr>
      </p:pic>
      <p:pic>
        <p:nvPicPr>
          <p:cNvPr id="22" name="Graphic 21" descr="Bullseye">
            <a:hlinkClick r:id="rId24" action="ppaction://hlinksldjump"/>
            <a:extLst>
              <a:ext uri="{FF2B5EF4-FFF2-40B4-BE49-F238E27FC236}">
                <a16:creationId xmlns:a16="http://schemas.microsoft.com/office/drawing/2014/main" id="{17802828-50C9-4A7B-A20E-6A4495A369FC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344141" y="5442528"/>
            <a:ext cx="702331" cy="702331"/>
          </a:xfrm>
          <a:prstGeom prst="rect">
            <a:avLst/>
          </a:prstGeom>
        </p:spPr>
      </p:pic>
      <p:sp>
        <p:nvSpPr>
          <p:cNvPr id="41" name="ZoneTexte 4">
            <a:extLst>
              <a:ext uri="{FF2B5EF4-FFF2-40B4-BE49-F238E27FC236}">
                <a16:creationId xmlns:a16="http://schemas.microsoft.com/office/drawing/2014/main" id="{3C159B5C-D201-481E-BF38-D8CCC82D0693}"/>
              </a:ext>
            </a:extLst>
          </p:cNvPr>
          <p:cNvSpPr txBox="1"/>
          <p:nvPr/>
        </p:nvSpPr>
        <p:spPr>
          <a:xfrm>
            <a:off x="1371601" y="0"/>
            <a:ext cx="8747251" cy="584775"/>
          </a:xfrm>
          <a:prstGeom prst="rect">
            <a:avLst/>
          </a:prstGeom>
          <a:gradFill>
            <a:gsLst>
              <a:gs pos="0">
                <a:schemeClr val="bg2">
                  <a:lumMod val="25000"/>
                </a:schemeClr>
              </a:gs>
              <a:gs pos="3000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65000"/>
                  <a:lumOff val="35000"/>
                </a:schemeClr>
              </a:gs>
              <a:gs pos="45000">
                <a:schemeClr val="tx1">
                  <a:lumMod val="65000"/>
                  <a:lumOff val="35000"/>
                </a:schemeClr>
              </a:gs>
            </a:gsLst>
            <a:path path="circle">
              <a:fillToRect l="50000" t="50000" r="50000" b="50000"/>
            </a:path>
          </a:gradFill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fr-FR" sz="3200" dirty="0">
                <a:solidFill>
                  <a:schemeClr val="bg1"/>
                </a:solidFill>
                <a:latin typeface="Bernard MT Condensed" panose="02050806060905020404" pitchFamily="18" charset="0"/>
              </a:rPr>
              <a:t>modes de suiveur de piste avec PID intelligent  :</a:t>
            </a:r>
          </a:p>
        </p:txBody>
      </p:sp>
      <p:grpSp>
        <p:nvGrpSpPr>
          <p:cNvPr id="42" name="Zone de dessin 4">
            <a:extLst>
              <a:ext uri="{FF2B5EF4-FFF2-40B4-BE49-F238E27FC236}">
                <a16:creationId xmlns:a16="http://schemas.microsoft.com/office/drawing/2014/main" id="{4688F963-34C0-496E-B99C-566FAEF4507B}"/>
              </a:ext>
            </a:extLst>
          </p:cNvPr>
          <p:cNvGrpSpPr/>
          <p:nvPr/>
        </p:nvGrpSpPr>
        <p:grpSpPr>
          <a:xfrm>
            <a:off x="3046749" y="1290404"/>
            <a:ext cx="7477432" cy="4798547"/>
            <a:chOff x="0" y="0"/>
            <a:chExt cx="5521960" cy="3903345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CE19B73C-B699-4DB8-82FB-74967D4C04E1}"/>
                </a:ext>
              </a:extLst>
            </p:cNvPr>
            <p:cNvSpPr/>
            <p:nvPr/>
          </p:nvSpPr>
          <p:spPr>
            <a:xfrm>
              <a:off x="0" y="0"/>
              <a:ext cx="5521960" cy="390334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sp>
        <p:pic>
          <p:nvPicPr>
            <p:cNvPr id="44" name="Image 82">
              <a:extLst>
                <a:ext uri="{FF2B5EF4-FFF2-40B4-BE49-F238E27FC236}">
                  <a16:creationId xmlns:a16="http://schemas.microsoft.com/office/drawing/2014/main" id="{1B631939-396F-40DF-9C86-1A76CB12DAFE}"/>
                </a:ext>
              </a:extLst>
            </p:cNvPr>
            <p:cNvPicPr/>
            <p:nvPr/>
          </p:nvPicPr>
          <p:blipFill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74884" y="403317"/>
              <a:ext cx="3130139" cy="2677786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A12FF822-8916-47AB-8E46-15FF89B89645}"/>
                </a:ext>
              </a:extLst>
            </p:cNvPr>
            <p:cNvSpPr/>
            <p:nvPr/>
          </p:nvSpPr>
          <p:spPr>
            <a:xfrm>
              <a:off x="32794" y="3027874"/>
              <a:ext cx="1828801" cy="47625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fr-FR" b="1" i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rPr>
                <a:t>Suiveur de piste avec PID </a:t>
              </a:r>
              <a:endParaRPr lang="fr-MA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DE097847-73B4-493F-B6FE-10D51E12530D}"/>
                </a:ext>
              </a:extLst>
            </p:cNvPr>
            <p:cNvSpPr/>
            <p:nvPr/>
          </p:nvSpPr>
          <p:spPr>
            <a:xfrm>
              <a:off x="3384824" y="3002047"/>
              <a:ext cx="2133600" cy="47561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fr-FR" b="1" i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rPr>
                <a:t>Détecteur l’obstacle dans un environnement </a:t>
              </a:r>
              <a:endParaRPr lang="fr-MA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1B342507-8DEF-4216-BC90-754EF37AEC79}"/>
                </a:ext>
              </a:extLst>
            </p:cNvPr>
            <p:cNvSpPr/>
            <p:nvPr/>
          </p:nvSpPr>
          <p:spPr>
            <a:xfrm>
              <a:off x="2013958" y="3128062"/>
              <a:ext cx="1247774" cy="74186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fr-FR" b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rPr>
                <a:t>Forcer par commande de smartphone</a:t>
              </a:r>
              <a:endParaRPr lang="fr-MA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48" name="Connecteur droit avec flèche 178">
              <a:extLst>
                <a:ext uri="{FF2B5EF4-FFF2-40B4-BE49-F238E27FC236}">
                  <a16:creationId xmlns:a16="http://schemas.microsoft.com/office/drawing/2014/main" id="{D128C033-6FDB-4132-85C0-E66C0E813D9D}"/>
                </a:ext>
              </a:extLst>
            </p:cNvPr>
            <p:cNvCxnSpPr/>
            <p:nvPr/>
          </p:nvCxnSpPr>
          <p:spPr>
            <a:xfrm flipH="1" flipV="1">
              <a:off x="1107831" y="3503572"/>
              <a:ext cx="906127" cy="283573"/>
            </a:xfrm>
            <a:prstGeom prst="straightConnector1">
              <a:avLst/>
            </a:prstGeom>
            <a:ln w="38100">
              <a:solidFill>
                <a:srgbClr val="00B0F0"/>
              </a:solidFill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Connecteur droit avec flèche 179">
              <a:extLst>
                <a:ext uri="{FF2B5EF4-FFF2-40B4-BE49-F238E27FC236}">
                  <a16:creationId xmlns:a16="http://schemas.microsoft.com/office/drawing/2014/main" id="{32C2BB43-6B34-43F4-9B90-E6A985AADC91}"/>
                </a:ext>
              </a:extLst>
            </p:cNvPr>
            <p:cNvCxnSpPr/>
            <p:nvPr/>
          </p:nvCxnSpPr>
          <p:spPr>
            <a:xfrm flipV="1">
              <a:off x="3240801" y="3516924"/>
              <a:ext cx="830038" cy="244691"/>
            </a:xfrm>
            <a:prstGeom prst="straightConnector1">
              <a:avLst/>
            </a:prstGeom>
            <a:ln w="38100">
              <a:solidFill>
                <a:srgbClr val="00B0F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cteur droit avec flèche 180">
              <a:extLst>
                <a:ext uri="{FF2B5EF4-FFF2-40B4-BE49-F238E27FC236}">
                  <a16:creationId xmlns:a16="http://schemas.microsoft.com/office/drawing/2014/main" id="{EA809C21-FD72-4933-B165-0EEFA668E74D}"/>
                </a:ext>
              </a:extLst>
            </p:cNvPr>
            <p:cNvCxnSpPr/>
            <p:nvPr/>
          </p:nvCxnSpPr>
          <p:spPr>
            <a:xfrm flipV="1">
              <a:off x="334108" y="2417659"/>
              <a:ext cx="1138183" cy="610204"/>
            </a:xfrm>
            <a:prstGeom prst="straightConnector1">
              <a:avLst/>
            </a:prstGeom>
            <a:ln w="38100">
              <a:solidFill>
                <a:srgbClr val="00B0F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Connecteur droit avec flèche 181">
              <a:extLst>
                <a:ext uri="{FF2B5EF4-FFF2-40B4-BE49-F238E27FC236}">
                  <a16:creationId xmlns:a16="http://schemas.microsoft.com/office/drawing/2014/main" id="{01D425BB-68F5-4503-984F-2C2CA472C076}"/>
                </a:ext>
              </a:extLst>
            </p:cNvPr>
            <p:cNvCxnSpPr/>
            <p:nvPr/>
          </p:nvCxnSpPr>
          <p:spPr>
            <a:xfrm flipH="1" flipV="1">
              <a:off x="4237893" y="2400300"/>
              <a:ext cx="984739" cy="614985"/>
            </a:xfrm>
            <a:prstGeom prst="straightConnector1">
              <a:avLst/>
            </a:prstGeom>
            <a:ln w="38100">
              <a:solidFill>
                <a:srgbClr val="00B0F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F2CF8E4B-C089-4802-94D1-851440F9E180}"/>
                </a:ext>
              </a:extLst>
            </p:cNvPr>
            <p:cNvSpPr/>
            <p:nvPr/>
          </p:nvSpPr>
          <p:spPr>
            <a:xfrm>
              <a:off x="3790703" y="52754"/>
              <a:ext cx="1704975" cy="42860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fr-FR" b="1" i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rPr>
                <a:t>Piloter par smartphone </a:t>
              </a:r>
              <a:endParaRPr lang="fr-MA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53" name="Connecteur droit avec flèche 183">
              <a:extLst>
                <a:ext uri="{FF2B5EF4-FFF2-40B4-BE49-F238E27FC236}">
                  <a16:creationId xmlns:a16="http://schemas.microsoft.com/office/drawing/2014/main" id="{33FB11FB-EA71-4B73-AA49-7E18AFEB8481}"/>
                </a:ext>
              </a:extLst>
            </p:cNvPr>
            <p:cNvCxnSpPr>
              <a:stCxn id="52" idx="1"/>
            </p:cNvCxnSpPr>
            <p:nvPr/>
          </p:nvCxnSpPr>
          <p:spPr>
            <a:xfrm flipH="1">
              <a:off x="3358662" y="267003"/>
              <a:ext cx="432041" cy="181405"/>
            </a:xfrm>
            <a:prstGeom prst="straightConnector1">
              <a:avLst/>
            </a:prstGeom>
            <a:ln w="38100">
              <a:solidFill>
                <a:srgbClr val="00B0F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785563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8E33ECC5-863B-4474-AC27-DE8E90B4445A}"/>
              </a:ext>
            </a:extLst>
          </p:cNvPr>
          <p:cNvSpPr/>
          <p:nvPr/>
        </p:nvSpPr>
        <p:spPr>
          <a:xfrm>
            <a:off x="3032760" y="365760"/>
            <a:ext cx="6126480" cy="6126480"/>
          </a:xfrm>
          <a:prstGeom prst="ellipse">
            <a:avLst/>
          </a:prstGeom>
          <a:solidFill>
            <a:srgbClr val="ADABAF">
              <a:alpha val="76000"/>
            </a:srgbClr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MA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CF41EA-0912-484C-B2FA-8F8517D8519A}"/>
              </a:ext>
            </a:extLst>
          </p:cNvPr>
          <p:cNvSpPr txBox="1"/>
          <p:nvPr/>
        </p:nvSpPr>
        <p:spPr>
          <a:xfrm>
            <a:off x="4260942" y="3046826"/>
            <a:ext cx="41420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7200" dirty="0">
                <a:solidFill>
                  <a:schemeClr val="bg1"/>
                </a:solidFill>
                <a:latin typeface="Bernard MT Condensed" panose="02050806060905020404" pitchFamily="18" charset="0"/>
              </a:rPr>
              <a:t>Conclusion</a:t>
            </a:r>
            <a:endParaRPr lang="fr-MA" sz="7200" dirty="0">
              <a:solidFill>
                <a:schemeClr val="bg1"/>
              </a:solidFill>
              <a:latin typeface="Bernard MT Condensed" panose="02050806060905020404" pitchFamily="18" charset="0"/>
            </a:endParaRPr>
          </a:p>
        </p:txBody>
      </p:sp>
      <p:sp>
        <p:nvSpPr>
          <p:cNvPr id="7" name="object 59">
            <a:extLst>
              <a:ext uri="{FF2B5EF4-FFF2-40B4-BE49-F238E27FC236}">
                <a16:creationId xmlns:a16="http://schemas.microsoft.com/office/drawing/2014/main" id="{D142995B-1DC4-4D91-BD31-8C24E995C58E}"/>
              </a:ext>
            </a:extLst>
          </p:cNvPr>
          <p:cNvSpPr/>
          <p:nvPr/>
        </p:nvSpPr>
        <p:spPr>
          <a:xfrm>
            <a:off x="5196348" y="1415845"/>
            <a:ext cx="1799303" cy="1200328"/>
          </a:xfrm>
          <a:custGeom>
            <a:avLst/>
            <a:gdLst/>
            <a:ahLst/>
            <a:cxnLst/>
            <a:rect l="l" t="t" r="r" b="b"/>
            <a:pathLst>
              <a:path w="551179" h="502920">
                <a:moveTo>
                  <a:pt x="275590" y="0"/>
                </a:moveTo>
                <a:lnTo>
                  <a:pt x="261620" y="0"/>
                </a:lnTo>
                <a:lnTo>
                  <a:pt x="246379" y="1270"/>
                </a:lnTo>
                <a:lnTo>
                  <a:pt x="205740" y="6350"/>
                </a:lnTo>
                <a:lnTo>
                  <a:pt x="180340" y="13970"/>
                </a:lnTo>
                <a:lnTo>
                  <a:pt x="167640" y="17780"/>
                </a:lnTo>
                <a:lnTo>
                  <a:pt x="132079" y="33020"/>
                </a:lnTo>
                <a:lnTo>
                  <a:pt x="90170" y="60960"/>
                </a:lnTo>
                <a:lnTo>
                  <a:pt x="54610" y="93980"/>
                </a:lnTo>
                <a:lnTo>
                  <a:pt x="16510" y="153670"/>
                </a:lnTo>
                <a:lnTo>
                  <a:pt x="2540" y="199390"/>
                </a:lnTo>
                <a:lnTo>
                  <a:pt x="1270" y="210820"/>
                </a:lnTo>
                <a:lnTo>
                  <a:pt x="0" y="222250"/>
                </a:lnTo>
                <a:lnTo>
                  <a:pt x="0" y="234950"/>
                </a:lnTo>
                <a:lnTo>
                  <a:pt x="0" y="247650"/>
                </a:lnTo>
                <a:lnTo>
                  <a:pt x="1270" y="260350"/>
                </a:lnTo>
                <a:lnTo>
                  <a:pt x="2540" y="273050"/>
                </a:lnTo>
                <a:lnTo>
                  <a:pt x="6350" y="284480"/>
                </a:lnTo>
                <a:lnTo>
                  <a:pt x="8890" y="297180"/>
                </a:lnTo>
                <a:lnTo>
                  <a:pt x="30479" y="342900"/>
                </a:lnTo>
                <a:lnTo>
                  <a:pt x="45720" y="364490"/>
                </a:lnTo>
                <a:lnTo>
                  <a:pt x="52070" y="374650"/>
                </a:lnTo>
                <a:lnTo>
                  <a:pt x="62229" y="383540"/>
                </a:lnTo>
                <a:lnTo>
                  <a:pt x="71120" y="392430"/>
                </a:lnTo>
                <a:lnTo>
                  <a:pt x="81279" y="401320"/>
                </a:lnTo>
                <a:lnTo>
                  <a:pt x="91440" y="410210"/>
                </a:lnTo>
                <a:lnTo>
                  <a:pt x="83820" y="422910"/>
                </a:lnTo>
                <a:lnTo>
                  <a:pt x="76200" y="434340"/>
                </a:lnTo>
                <a:lnTo>
                  <a:pt x="45720" y="473710"/>
                </a:lnTo>
                <a:lnTo>
                  <a:pt x="31750" y="483870"/>
                </a:lnTo>
                <a:lnTo>
                  <a:pt x="24129" y="488950"/>
                </a:lnTo>
                <a:lnTo>
                  <a:pt x="16510" y="494030"/>
                </a:lnTo>
                <a:lnTo>
                  <a:pt x="8890" y="496570"/>
                </a:lnTo>
                <a:lnTo>
                  <a:pt x="0" y="501650"/>
                </a:lnTo>
                <a:lnTo>
                  <a:pt x="3810" y="501650"/>
                </a:lnTo>
                <a:lnTo>
                  <a:pt x="16510" y="502920"/>
                </a:lnTo>
                <a:lnTo>
                  <a:pt x="34290" y="502920"/>
                </a:lnTo>
                <a:lnTo>
                  <a:pt x="45720" y="502920"/>
                </a:lnTo>
                <a:lnTo>
                  <a:pt x="57150" y="501650"/>
                </a:lnTo>
                <a:lnTo>
                  <a:pt x="97790" y="492760"/>
                </a:lnTo>
                <a:lnTo>
                  <a:pt x="140970" y="473710"/>
                </a:lnTo>
                <a:lnTo>
                  <a:pt x="168910" y="450850"/>
                </a:lnTo>
                <a:lnTo>
                  <a:pt x="181610" y="455930"/>
                </a:lnTo>
                <a:lnTo>
                  <a:pt x="194310" y="459740"/>
                </a:lnTo>
                <a:lnTo>
                  <a:pt x="207010" y="462280"/>
                </a:lnTo>
                <a:lnTo>
                  <a:pt x="219710" y="464820"/>
                </a:lnTo>
                <a:lnTo>
                  <a:pt x="233679" y="467360"/>
                </a:lnTo>
                <a:lnTo>
                  <a:pt x="246379" y="468630"/>
                </a:lnTo>
                <a:lnTo>
                  <a:pt x="261620" y="469900"/>
                </a:lnTo>
                <a:lnTo>
                  <a:pt x="275590" y="469900"/>
                </a:lnTo>
                <a:lnTo>
                  <a:pt x="289560" y="469900"/>
                </a:lnTo>
                <a:lnTo>
                  <a:pt x="344170" y="462280"/>
                </a:lnTo>
                <a:lnTo>
                  <a:pt x="382270" y="450850"/>
                </a:lnTo>
                <a:lnTo>
                  <a:pt x="417829" y="435610"/>
                </a:lnTo>
                <a:lnTo>
                  <a:pt x="450850" y="416560"/>
                </a:lnTo>
                <a:lnTo>
                  <a:pt x="469900" y="401320"/>
                </a:lnTo>
                <a:lnTo>
                  <a:pt x="480060" y="393700"/>
                </a:lnTo>
                <a:lnTo>
                  <a:pt x="487679" y="383540"/>
                </a:lnTo>
                <a:lnTo>
                  <a:pt x="496570" y="375920"/>
                </a:lnTo>
                <a:lnTo>
                  <a:pt x="504190" y="367030"/>
                </a:lnTo>
                <a:lnTo>
                  <a:pt x="529590" y="326390"/>
                </a:lnTo>
                <a:lnTo>
                  <a:pt x="544829" y="283210"/>
                </a:lnTo>
                <a:lnTo>
                  <a:pt x="551179" y="246380"/>
                </a:lnTo>
                <a:lnTo>
                  <a:pt x="551179" y="234950"/>
                </a:lnTo>
                <a:lnTo>
                  <a:pt x="551179" y="222250"/>
                </a:lnTo>
                <a:lnTo>
                  <a:pt x="534670" y="153670"/>
                </a:lnTo>
                <a:lnTo>
                  <a:pt x="510540" y="113030"/>
                </a:lnTo>
                <a:lnTo>
                  <a:pt x="480060" y="76200"/>
                </a:lnTo>
                <a:lnTo>
                  <a:pt x="440690" y="46989"/>
                </a:lnTo>
                <a:lnTo>
                  <a:pt x="406400" y="27939"/>
                </a:lnTo>
                <a:lnTo>
                  <a:pt x="369570" y="13970"/>
                </a:lnTo>
                <a:lnTo>
                  <a:pt x="356870" y="10160"/>
                </a:lnTo>
                <a:lnTo>
                  <a:pt x="317500" y="2539"/>
                </a:lnTo>
                <a:lnTo>
                  <a:pt x="289560" y="0"/>
                </a:lnTo>
                <a:lnTo>
                  <a:pt x="275590" y="0"/>
                </a:lnTo>
                <a:close/>
              </a:path>
            </a:pathLst>
          </a:custGeom>
          <a:solidFill>
            <a:schemeClr val="bg1"/>
          </a:solidFill>
          <a:ln w="12219">
            <a:solidFill>
              <a:srgbClr val="51565E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97757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0ABA6F28-0DBC-4D0B-825D-887E7E0049E6}"/>
              </a:ext>
            </a:extLst>
          </p:cNvPr>
          <p:cNvSpPr/>
          <p:nvPr/>
        </p:nvSpPr>
        <p:spPr>
          <a:xfrm>
            <a:off x="9459556" y="948435"/>
            <a:ext cx="1863739" cy="3573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A35437E-074A-4D5E-B432-92024B6FA045}"/>
              </a:ext>
            </a:extLst>
          </p:cNvPr>
          <p:cNvSpPr/>
          <p:nvPr/>
        </p:nvSpPr>
        <p:spPr>
          <a:xfrm>
            <a:off x="3606320" y="951542"/>
            <a:ext cx="1773962" cy="3335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945FD2A-87CA-4035-A051-2C7B1C5A8B46}"/>
              </a:ext>
            </a:extLst>
          </p:cNvPr>
          <p:cNvSpPr/>
          <p:nvPr/>
        </p:nvSpPr>
        <p:spPr>
          <a:xfrm>
            <a:off x="3303560" y="3723926"/>
            <a:ext cx="1632172" cy="3650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EEEA1C3F-4F41-4B1C-9AD4-965375C23152}"/>
              </a:ext>
            </a:extLst>
          </p:cNvPr>
          <p:cNvSpPr/>
          <p:nvPr/>
        </p:nvSpPr>
        <p:spPr>
          <a:xfrm>
            <a:off x="905338" y="4233342"/>
            <a:ext cx="1745686" cy="3489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BBDCC75-D59D-4995-8A87-ABD2C9BA4578}"/>
              </a:ext>
            </a:extLst>
          </p:cNvPr>
          <p:cNvGrpSpPr/>
          <p:nvPr/>
        </p:nvGrpSpPr>
        <p:grpSpPr>
          <a:xfrm>
            <a:off x="426506" y="1"/>
            <a:ext cx="9963571" cy="6749698"/>
            <a:chOff x="4549775" y="1466850"/>
            <a:chExt cx="3101066" cy="3922713"/>
          </a:xfrm>
        </p:grpSpPr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D1A724F6-CC61-4EAF-B004-6F02D61BF594}"/>
                </a:ext>
              </a:extLst>
            </p:cNvPr>
            <p:cNvSpPr>
              <a:spLocks/>
            </p:cNvSpPr>
            <p:nvPr/>
          </p:nvSpPr>
          <p:spPr bwMode="auto">
            <a:xfrm>
              <a:off x="4549775" y="1466850"/>
              <a:ext cx="3092450" cy="3922713"/>
            </a:xfrm>
            <a:custGeom>
              <a:avLst/>
              <a:gdLst>
                <a:gd name="T0" fmla="*/ 1387 w 4410"/>
                <a:gd name="T1" fmla="*/ 2798 h 2798"/>
                <a:gd name="T2" fmla="*/ 2876 w 4410"/>
                <a:gd name="T3" fmla="*/ 2392 h 2798"/>
                <a:gd name="T4" fmla="*/ 3712 w 4410"/>
                <a:gd name="T5" fmla="*/ 1825 h 2798"/>
                <a:gd name="T6" fmla="*/ 2634 w 4410"/>
                <a:gd name="T7" fmla="*/ 1144 h 2798"/>
                <a:gd name="T8" fmla="*/ 3364 w 4410"/>
                <a:gd name="T9" fmla="*/ 921 h 2798"/>
                <a:gd name="T10" fmla="*/ 4107 w 4410"/>
                <a:gd name="T11" fmla="*/ 631 h 2798"/>
                <a:gd name="T12" fmla="*/ 3500 w 4410"/>
                <a:gd name="T13" fmla="*/ 372 h 2798"/>
                <a:gd name="T14" fmla="*/ 3802 w 4410"/>
                <a:gd name="T15" fmla="*/ 184 h 2798"/>
                <a:gd name="T16" fmla="*/ 4410 w 4410"/>
                <a:gd name="T17" fmla="*/ 0 h 2798"/>
                <a:gd name="T18" fmla="*/ 4066 w 4410"/>
                <a:gd name="T19" fmla="*/ 0 h 2798"/>
                <a:gd name="T20" fmla="*/ 2835 w 4410"/>
                <a:gd name="T21" fmla="*/ 306 h 2798"/>
                <a:gd name="T22" fmla="*/ 3594 w 4410"/>
                <a:gd name="T23" fmla="*/ 621 h 2798"/>
                <a:gd name="T24" fmla="*/ 1949 w 4410"/>
                <a:gd name="T25" fmla="*/ 1104 h 2798"/>
                <a:gd name="T26" fmla="*/ 1939 w 4410"/>
                <a:gd name="T27" fmla="*/ 1191 h 2798"/>
                <a:gd name="T28" fmla="*/ 2829 w 4410"/>
                <a:gd name="T29" fmla="*/ 1822 h 2798"/>
                <a:gd name="T30" fmla="*/ 1136 w 4410"/>
                <a:gd name="T31" fmla="*/ 2243 h 2798"/>
                <a:gd name="T32" fmla="*/ 0 w 4410"/>
                <a:gd name="T33" fmla="*/ 2685 h 2798"/>
                <a:gd name="T34" fmla="*/ 0 w 4410"/>
                <a:gd name="T35" fmla="*/ 2798 h 2798"/>
                <a:gd name="T36" fmla="*/ 1387 w 4410"/>
                <a:gd name="T37" fmla="*/ 2798 h 27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410" h="2798">
                  <a:moveTo>
                    <a:pt x="1387" y="2798"/>
                  </a:moveTo>
                  <a:cubicBezTo>
                    <a:pt x="1590" y="2615"/>
                    <a:pt x="2359" y="2534"/>
                    <a:pt x="2876" y="2392"/>
                  </a:cubicBezTo>
                  <a:cubicBezTo>
                    <a:pt x="3505" y="2220"/>
                    <a:pt x="3693" y="2022"/>
                    <a:pt x="3712" y="1825"/>
                  </a:cubicBezTo>
                  <a:cubicBezTo>
                    <a:pt x="3765" y="1299"/>
                    <a:pt x="2623" y="1305"/>
                    <a:pt x="2634" y="1144"/>
                  </a:cubicBezTo>
                  <a:cubicBezTo>
                    <a:pt x="2644" y="1007"/>
                    <a:pt x="3129" y="948"/>
                    <a:pt x="3364" y="921"/>
                  </a:cubicBezTo>
                  <a:cubicBezTo>
                    <a:pt x="3739" y="879"/>
                    <a:pt x="4086" y="784"/>
                    <a:pt x="4107" y="631"/>
                  </a:cubicBezTo>
                  <a:cubicBezTo>
                    <a:pt x="4143" y="377"/>
                    <a:pt x="3608" y="403"/>
                    <a:pt x="3500" y="372"/>
                  </a:cubicBezTo>
                  <a:cubicBezTo>
                    <a:pt x="3181" y="282"/>
                    <a:pt x="3396" y="234"/>
                    <a:pt x="3802" y="184"/>
                  </a:cubicBezTo>
                  <a:cubicBezTo>
                    <a:pt x="4172" y="138"/>
                    <a:pt x="4365" y="106"/>
                    <a:pt x="4410" y="0"/>
                  </a:cubicBezTo>
                  <a:cubicBezTo>
                    <a:pt x="4066" y="0"/>
                    <a:pt x="4066" y="0"/>
                    <a:pt x="4066" y="0"/>
                  </a:cubicBezTo>
                  <a:cubicBezTo>
                    <a:pt x="3945" y="129"/>
                    <a:pt x="2829" y="68"/>
                    <a:pt x="2835" y="306"/>
                  </a:cubicBezTo>
                  <a:cubicBezTo>
                    <a:pt x="2839" y="481"/>
                    <a:pt x="3599" y="506"/>
                    <a:pt x="3594" y="621"/>
                  </a:cubicBezTo>
                  <a:cubicBezTo>
                    <a:pt x="3587" y="771"/>
                    <a:pt x="2144" y="733"/>
                    <a:pt x="1949" y="1104"/>
                  </a:cubicBezTo>
                  <a:cubicBezTo>
                    <a:pt x="1934" y="1133"/>
                    <a:pt x="1938" y="1156"/>
                    <a:pt x="1939" y="1191"/>
                  </a:cubicBezTo>
                  <a:cubicBezTo>
                    <a:pt x="1952" y="1468"/>
                    <a:pt x="2882" y="1583"/>
                    <a:pt x="2829" y="1822"/>
                  </a:cubicBezTo>
                  <a:cubicBezTo>
                    <a:pt x="2783" y="2029"/>
                    <a:pt x="2384" y="1941"/>
                    <a:pt x="1136" y="2243"/>
                  </a:cubicBezTo>
                  <a:cubicBezTo>
                    <a:pt x="939" y="2291"/>
                    <a:pt x="246" y="2452"/>
                    <a:pt x="0" y="2685"/>
                  </a:cubicBezTo>
                  <a:cubicBezTo>
                    <a:pt x="0" y="2798"/>
                    <a:pt x="0" y="2798"/>
                    <a:pt x="0" y="2798"/>
                  </a:cubicBezTo>
                  <a:lnTo>
                    <a:pt x="1387" y="2798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987A8BD2-51F0-4E4F-B22A-0FB2D65078B9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9503" y="1471729"/>
              <a:ext cx="3081338" cy="3763963"/>
            </a:xfrm>
            <a:custGeom>
              <a:avLst/>
              <a:gdLst>
                <a:gd name="T0" fmla="*/ 1387 w 4395"/>
                <a:gd name="T1" fmla="*/ 2685 h 2685"/>
                <a:gd name="T2" fmla="*/ 2876 w 4395"/>
                <a:gd name="T3" fmla="*/ 2292 h 2685"/>
                <a:gd name="T4" fmla="*/ 3712 w 4395"/>
                <a:gd name="T5" fmla="*/ 1742 h 2685"/>
                <a:gd name="T6" fmla="*/ 2634 w 4395"/>
                <a:gd name="T7" fmla="*/ 1082 h 2685"/>
                <a:gd name="T8" fmla="*/ 3364 w 4395"/>
                <a:gd name="T9" fmla="*/ 866 h 2685"/>
                <a:gd name="T10" fmla="*/ 4107 w 4395"/>
                <a:gd name="T11" fmla="*/ 585 h 2685"/>
                <a:gd name="T12" fmla="*/ 3500 w 4395"/>
                <a:gd name="T13" fmla="*/ 334 h 2685"/>
                <a:gd name="T14" fmla="*/ 3802 w 4395"/>
                <a:gd name="T15" fmla="*/ 152 h 2685"/>
                <a:gd name="T16" fmla="*/ 4395 w 4395"/>
                <a:gd name="T17" fmla="*/ 0 h 2685"/>
                <a:gd name="T18" fmla="*/ 4033 w 4395"/>
                <a:gd name="T19" fmla="*/ 0 h 2685"/>
                <a:gd name="T20" fmla="*/ 2840 w 4395"/>
                <a:gd name="T21" fmla="*/ 270 h 2685"/>
                <a:gd name="T22" fmla="*/ 3594 w 4395"/>
                <a:gd name="T23" fmla="*/ 575 h 2685"/>
                <a:gd name="T24" fmla="*/ 1940 w 4395"/>
                <a:gd name="T25" fmla="*/ 1122 h 2685"/>
                <a:gd name="T26" fmla="*/ 2829 w 4395"/>
                <a:gd name="T27" fmla="*/ 1739 h 2685"/>
                <a:gd name="T28" fmla="*/ 1136 w 4395"/>
                <a:gd name="T29" fmla="*/ 2147 h 2685"/>
                <a:gd name="T30" fmla="*/ 0 w 4395"/>
                <a:gd name="T31" fmla="*/ 2685 h 2685"/>
                <a:gd name="T32" fmla="*/ 1387 w 4395"/>
                <a:gd name="T33" fmla="*/ 2685 h 26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395" h="2685">
                  <a:moveTo>
                    <a:pt x="1387" y="2685"/>
                  </a:moveTo>
                  <a:cubicBezTo>
                    <a:pt x="1590" y="2508"/>
                    <a:pt x="2359" y="2429"/>
                    <a:pt x="2876" y="2292"/>
                  </a:cubicBezTo>
                  <a:cubicBezTo>
                    <a:pt x="3505" y="2125"/>
                    <a:pt x="3714" y="1934"/>
                    <a:pt x="3712" y="1742"/>
                  </a:cubicBezTo>
                  <a:cubicBezTo>
                    <a:pt x="3708" y="1359"/>
                    <a:pt x="2623" y="1238"/>
                    <a:pt x="2634" y="1082"/>
                  </a:cubicBezTo>
                  <a:cubicBezTo>
                    <a:pt x="2644" y="949"/>
                    <a:pt x="3129" y="892"/>
                    <a:pt x="3364" y="866"/>
                  </a:cubicBezTo>
                  <a:cubicBezTo>
                    <a:pt x="3739" y="825"/>
                    <a:pt x="4110" y="735"/>
                    <a:pt x="4107" y="585"/>
                  </a:cubicBezTo>
                  <a:cubicBezTo>
                    <a:pt x="4104" y="397"/>
                    <a:pt x="3608" y="364"/>
                    <a:pt x="3500" y="334"/>
                  </a:cubicBezTo>
                  <a:cubicBezTo>
                    <a:pt x="3181" y="247"/>
                    <a:pt x="3396" y="202"/>
                    <a:pt x="3802" y="152"/>
                  </a:cubicBezTo>
                  <a:cubicBezTo>
                    <a:pt x="4266" y="94"/>
                    <a:pt x="4362" y="62"/>
                    <a:pt x="4395" y="0"/>
                  </a:cubicBezTo>
                  <a:cubicBezTo>
                    <a:pt x="4033" y="0"/>
                    <a:pt x="4033" y="0"/>
                    <a:pt x="4033" y="0"/>
                  </a:cubicBezTo>
                  <a:cubicBezTo>
                    <a:pt x="3907" y="77"/>
                    <a:pt x="2921" y="89"/>
                    <a:pt x="2840" y="270"/>
                  </a:cubicBezTo>
                  <a:cubicBezTo>
                    <a:pt x="2773" y="419"/>
                    <a:pt x="3599" y="464"/>
                    <a:pt x="3594" y="575"/>
                  </a:cubicBezTo>
                  <a:cubicBezTo>
                    <a:pt x="3585" y="751"/>
                    <a:pt x="2014" y="702"/>
                    <a:pt x="1940" y="1122"/>
                  </a:cubicBezTo>
                  <a:cubicBezTo>
                    <a:pt x="1893" y="1387"/>
                    <a:pt x="2882" y="1508"/>
                    <a:pt x="2829" y="1739"/>
                  </a:cubicBezTo>
                  <a:cubicBezTo>
                    <a:pt x="2783" y="1940"/>
                    <a:pt x="2384" y="1854"/>
                    <a:pt x="1136" y="2147"/>
                  </a:cubicBezTo>
                  <a:cubicBezTo>
                    <a:pt x="907" y="2200"/>
                    <a:pt x="169" y="2442"/>
                    <a:pt x="0" y="2685"/>
                  </a:cubicBezTo>
                  <a:lnTo>
                    <a:pt x="1387" y="268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CD51FE4-1BE9-4725-8C5E-D585E86C49EB}"/>
              </a:ext>
            </a:extLst>
          </p:cNvPr>
          <p:cNvGrpSpPr/>
          <p:nvPr/>
        </p:nvGrpSpPr>
        <p:grpSpPr>
          <a:xfrm>
            <a:off x="1636403" y="4602479"/>
            <a:ext cx="1250623" cy="1933509"/>
            <a:chOff x="7478257" y="2193205"/>
            <a:chExt cx="452893" cy="700189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C61A92C-7461-488B-B685-D8503D3CD944}"/>
                </a:ext>
              </a:extLst>
            </p:cNvPr>
            <p:cNvSpPr/>
            <p:nvPr/>
          </p:nvSpPr>
          <p:spPr>
            <a:xfrm>
              <a:off x="7478257" y="2786413"/>
              <a:ext cx="452893" cy="106981"/>
            </a:xfrm>
            <a:prstGeom prst="ellipse">
              <a:avLst/>
            </a:prstGeom>
            <a:solidFill>
              <a:schemeClr val="tx2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Freeform 17">
              <a:extLst>
                <a:ext uri="{FF2B5EF4-FFF2-40B4-BE49-F238E27FC236}">
                  <a16:creationId xmlns:a16="http://schemas.microsoft.com/office/drawing/2014/main" id="{EAFE7348-1270-48F4-B06C-3337B907A18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478257" y="2193205"/>
              <a:ext cx="452893" cy="646699"/>
            </a:xfrm>
            <a:custGeom>
              <a:avLst/>
              <a:gdLst>
                <a:gd name="T0" fmla="*/ 214 w 221"/>
                <a:gd name="T1" fmla="*/ 77 h 315"/>
                <a:gd name="T2" fmla="*/ 164 w 221"/>
                <a:gd name="T3" fmla="*/ 14 h 315"/>
                <a:gd name="T4" fmla="*/ 110 w 221"/>
                <a:gd name="T5" fmla="*/ 0 h 315"/>
                <a:gd name="T6" fmla="*/ 110 w 221"/>
                <a:gd name="T7" fmla="*/ 0 h 315"/>
                <a:gd name="T8" fmla="*/ 56 w 221"/>
                <a:gd name="T9" fmla="*/ 14 h 315"/>
                <a:gd name="T10" fmla="*/ 6 w 221"/>
                <a:gd name="T11" fmla="*/ 77 h 315"/>
                <a:gd name="T12" fmla="*/ 5 w 221"/>
                <a:gd name="T13" fmla="*/ 132 h 315"/>
                <a:gd name="T14" fmla="*/ 40 w 221"/>
                <a:gd name="T15" fmla="*/ 208 h 315"/>
                <a:gd name="T16" fmla="*/ 94 w 221"/>
                <a:gd name="T17" fmla="*/ 292 h 315"/>
                <a:gd name="T18" fmla="*/ 110 w 221"/>
                <a:gd name="T19" fmla="*/ 315 h 315"/>
                <a:gd name="T20" fmla="*/ 110 w 221"/>
                <a:gd name="T21" fmla="*/ 315 h 315"/>
                <a:gd name="T22" fmla="*/ 126 w 221"/>
                <a:gd name="T23" fmla="*/ 292 h 315"/>
                <a:gd name="T24" fmla="*/ 180 w 221"/>
                <a:gd name="T25" fmla="*/ 208 h 315"/>
                <a:gd name="T26" fmla="*/ 215 w 221"/>
                <a:gd name="T27" fmla="*/ 132 h 315"/>
                <a:gd name="T28" fmla="*/ 214 w 221"/>
                <a:gd name="T29" fmla="*/ 77 h 315"/>
                <a:gd name="T30" fmla="*/ 110 w 221"/>
                <a:gd name="T31" fmla="*/ 174 h 315"/>
                <a:gd name="T32" fmla="*/ 110 w 221"/>
                <a:gd name="T33" fmla="*/ 174 h 315"/>
                <a:gd name="T34" fmla="*/ 110 w 221"/>
                <a:gd name="T35" fmla="*/ 174 h 315"/>
                <a:gd name="T36" fmla="*/ 44 w 221"/>
                <a:gd name="T37" fmla="*/ 108 h 315"/>
                <a:gd name="T38" fmla="*/ 110 w 221"/>
                <a:gd name="T39" fmla="*/ 42 h 315"/>
                <a:gd name="T40" fmla="*/ 110 w 221"/>
                <a:gd name="T41" fmla="*/ 42 h 315"/>
                <a:gd name="T42" fmla="*/ 110 w 221"/>
                <a:gd name="T43" fmla="*/ 42 h 315"/>
                <a:gd name="T44" fmla="*/ 176 w 221"/>
                <a:gd name="T45" fmla="*/ 108 h 315"/>
                <a:gd name="T46" fmla="*/ 110 w 221"/>
                <a:gd name="T47" fmla="*/ 174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21" h="315">
                  <a:moveTo>
                    <a:pt x="214" y="77"/>
                  </a:moveTo>
                  <a:cubicBezTo>
                    <a:pt x="206" y="50"/>
                    <a:pt x="189" y="29"/>
                    <a:pt x="164" y="14"/>
                  </a:cubicBezTo>
                  <a:cubicBezTo>
                    <a:pt x="147" y="4"/>
                    <a:pt x="129" y="0"/>
                    <a:pt x="110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91" y="0"/>
                    <a:pt x="73" y="4"/>
                    <a:pt x="56" y="14"/>
                  </a:cubicBezTo>
                  <a:cubicBezTo>
                    <a:pt x="31" y="29"/>
                    <a:pt x="15" y="50"/>
                    <a:pt x="6" y="77"/>
                  </a:cubicBezTo>
                  <a:cubicBezTo>
                    <a:pt x="1" y="95"/>
                    <a:pt x="0" y="114"/>
                    <a:pt x="5" y="132"/>
                  </a:cubicBezTo>
                  <a:cubicBezTo>
                    <a:pt x="13" y="159"/>
                    <a:pt x="26" y="184"/>
                    <a:pt x="40" y="208"/>
                  </a:cubicBezTo>
                  <a:cubicBezTo>
                    <a:pt x="58" y="237"/>
                    <a:pt x="76" y="264"/>
                    <a:pt x="94" y="292"/>
                  </a:cubicBezTo>
                  <a:cubicBezTo>
                    <a:pt x="99" y="300"/>
                    <a:pt x="104" y="307"/>
                    <a:pt x="110" y="315"/>
                  </a:cubicBezTo>
                  <a:cubicBezTo>
                    <a:pt x="110" y="315"/>
                    <a:pt x="110" y="315"/>
                    <a:pt x="110" y="315"/>
                  </a:cubicBezTo>
                  <a:cubicBezTo>
                    <a:pt x="116" y="307"/>
                    <a:pt x="121" y="300"/>
                    <a:pt x="126" y="292"/>
                  </a:cubicBezTo>
                  <a:cubicBezTo>
                    <a:pt x="144" y="264"/>
                    <a:pt x="163" y="237"/>
                    <a:pt x="180" y="208"/>
                  </a:cubicBezTo>
                  <a:cubicBezTo>
                    <a:pt x="194" y="184"/>
                    <a:pt x="207" y="159"/>
                    <a:pt x="215" y="132"/>
                  </a:cubicBezTo>
                  <a:cubicBezTo>
                    <a:pt x="221" y="114"/>
                    <a:pt x="220" y="95"/>
                    <a:pt x="214" y="77"/>
                  </a:cubicBezTo>
                  <a:close/>
                  <a:moveTo>
                    <a:pt x="110" y="174"/>
                  </a:moveTo>
                  <a:cubicBezTo>
                    <a:pt x="110" y="174"/>
                    <a:pt x="110" y="174"/>
                    <a:pt x="110" y="174"/>
                  </a:cubicBezTo>
                  <a:cubicBezTo>
                    <a:pt x="110" y="174"/>
                    <a:pt x="110" y="174"/>
                    <a:pt x="110" y="174"/>
                  </a:cubicBezTo>
                  <a:cubicBezTo>
                    <a:pt x="74" y="174"/>
                    <a:pt x="44" y="145"/>
                    <a:pt x="44" y="108"/>
                  </a:cubicBezTo>
                  <a:cubicBezTo>
                    <a:pt x="44" y="72"/>
                    <a:pt x="74" y="42"/>
                    <a:pt x="110" y="42"/>
                  </a:cubicBezTo>
                  <a:cubicBezTo>
                    <a:pt x="110" y="42"/>
                    <a:pt x="110" y="42"/>
                    <a:pt x="110" y="42"/>
                  </a:cubicBezTo>
                  <a:cubicBezTo>
                    <a:pt x="110" y="42"/>
                    <a:pt x="110" y="42"/>
                    <a:pt x="110" y="42"/>
                  </a:cubicBezTo>
                  <a:cubicBezTo>
                    <a:pt x="147" y="42"/>
                    <a:pt x="176" y="72"/>
                    <a:pt x="176" y="108"/>
                  </a:cubicBezTo>
                  <a:cubicBezTo>
                    <a:pt x="176" y="145"/>
                    <a:pt x="147" y="174"/>
                    <a:pt x="110" y="174"/>
                  </a:cubicBez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043ABD47-F9C4-4180-B251-BA5EA328BD7A}"/>
              </a:ext>
            </a:extLst>
          </p:cNvPr>
          <p:cNvGrpSpPr/>
          <p:nvPr/>
        </p:nvGrpSpPr>
        <p:grpSpPr>
          <a:xfrm>
            <a:off x="107950" y="67734"/>
            <a:ext cx="10839450" cy="6701366"/>
            <a:chOff x="2943225" y="38100"/>
            <a:chExt cx="6305550" cy="6818313"/>
          </a:xfrm>
          <a:solidFill>
            <a:schemeClr val="bg2">
              <a:lumMod val="50000"/>
            </a:schemeClr>
          </a:solidFill>
        </p:grpSpPr>
        <p:sp>
          <p:nvSpPr>
            <p:cNvPr id="103" name="Freeform 86">
              <a:extLst>
                <a:ext uri="{FF2B5EF4-FFF2-40B4-BE49-F238E27FC236}">
                  <a16:creationId xmlns:a16="http://schemas.microsoft.com/office/drawing/2014/main" id="{80F0C35D-6EE0-4A50-A875-08A1FCAEBABF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225" y="6856413"/>
              <a:ext cx="6305550" cy="0"/>
            </a:xfrm>
            <a:custGeom>
              <a:avLst/>
              <a:gdLst>
                <a:gd name="T0" fmla="*/ 0 w 15350"/>
                <a:gd name="T1" fmla="*/ 15350 w 1535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</a:cxnLst>
              <a:rect l="0" t="0" r="r" b="b"/>
              <a:pathLst>
                <a:path w="15350">
                  <a:moveTo>
                    <a:pt x="0" y="0"/>
                  </a:moveTo>
                  <a:cubicBezTo>
                    <a:pt x="5120" y="0"/>
                    <a:pt x="10235" y="0"/>
                    <a:pt x="1535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4" name="Freeform 89">
              <a:extLst>
                <a:ext uri="{FF2B5EF4-FFF2-40B4-BE49-F238E27FC236}">
                  <a16:creationId xmlns:a16="http://schemas.microsoft.com/office/drawing/2014/main" id="{A154FF12-18DB-454D-AEBB-AEE97A349C8C}"/>
                </a:ext>
              </a:extLst>
            </p:cNvPr>
            <p:cNvSpPr>
              <a:spLocks/>
            </p:cNvSpPr>
            <p:nvPr/>
          </p:nvSpPr>
          <p:spPr bwMode="auto">
            <a:xfrm>
              <a:off x="6410325" y="5073650"/>
              <a:ext cx="330200" cy="195263"/>
            </a:xfrm>
            <a:custGeom>
              <a:avLst/>
              <a:gdLst>
                <a:gd name="T0" fmla="*/ 15 w 803"/>
                <a:gd name="T1" fmla="*/ 238 h 238"/>
                <a:gd name="T2" fmla="*/ 0 w 803"/>
                <a:gd name="T3" fmla="*/ 176 h 238"/>
                <a:gd name="T4" fmla="*/ 789 w 803"/>
                <a:gd name="T5" fmla="*/ 0 h 238"/>
                <a:gd name="T6" fmla="*/ 803 w 803"/>
                <a:gd name="T7" fmla="*/ 56 h 238"/>
                <a:gd name="T8" fmla="*/ 15 w 803"/>
                <a:gd name="T9" fmla="*/ 23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3" h="238">
                  <a:moveTo>
                    <a:pt x="15" y="238"/>
                  </a:moveTo>
                  <a:cubicBezTo>
                    <a:pt x="10" y="218"/>
                    <a:pt x="5" y="199"/>
                    <a:pt x="0" y="176"/>
                  </a:cubicBezTo>
                  <a:cubicBezTo>
                    <a:pt x="264" y="117"/>
                    <a:pt x="525" y="59"/>
                    <a:pt x="789" y="0"/>
                  </a:cubicBezTo>
                  <a:cubicBezTo>
                    <a:pt x="795" y="22"/>
                    <a:pt x="799" y="40"/>
                    <a:pt x="803" y="56"/>
                  </a:cubicBezTo>
                  <a:cubicBezTo>
                    <a:pt x="769" y="77"/>
                    <a:pt x="175" y="214"/>
                    <a:pt x="15" y="2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5" name="Freeform 90">
              <a:extLst>
                <a:ext uri="{FF2B5EF4-FFF2-40B4-BE49-F238E27FC236}">
                  <a16:creationId xmlns:a16="http://schemas.microsoft.com/office/drawing/2014/main" id="{34BE5A1F-E8DD-4233-81A0-9CD1CD1228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848350" y="5321300"/>
              <a:ext cx="330200" cy="184150"/>
            </a:xfrm>
            <a:custGeom>
              <a:avLst/>
              <a:gdLst>
                <a:gd name="T0" fmla="*/ 792 w 804"/>
                <a:gd name="T1" fmla="*/ 4 h 224"/>
                <a:gd name="T2" fmla="*/ 804 w 804"/>
                <a:gd name="T3" fmla="*/ 61 h 224"/>
                <a:gd name="T4" fmla="*/ 13 w 804"/>
                <a:gd name="T5" fmla="*/ 224 h 224"/>
                <a:gd name="T6" fmla="*/ 2 w 804"/>
                <a:gd name="T7" fmla="*/ 184 h 224"/>
                <a:gd name="T8" fmla="*/ 0 w 804"/>
                <a:gd name="T9" fmla="*/ 166 h 224"/>
                <a:gd name="T10" fmla="*/ 792 w 804"/>
                <a:gd name="T11" fmla="*/ 4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04" h="224">
                  <a:moveTo>
                    <a:pt x="792" y="4"/>
                  </a:moveTo>
                  <a:cubicBezTo>
                    <a:pt x="795" y="20"/>
                    <a:pt x="799" y="38"/>
                    <a:pt x="804" y="61"/>
                  </a:cubicBezTo>
                  <a:cubicBezTo>
                    <a:pt x="539" y="118"/>
                    <a:pt x="277" y="171"/>
                    <a:pt x="13" y="224"/>
                  </a:cubicBezTo>
                  <a:cubicBezTo>
                    <a:pt x="8" y="207"/>
                    <a:pt x="4" y="196"/>
                    <a:pt x="2" y="184"/>
                  </a:cubicBezTo>
                  <a:cubicBezTo>
                    <a:pt x="0" y="178"/>
                    <a:pt x="1" y="171"/>
                    <a:pt x="0" y="166"/>
                  </a:cubicBezTo>
                  <a:cubicBezTo>
                    <a:pt x="32" y="149"/>
                    <a:pt x="757" y="0"/>
                    <a:pt x="79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6" name="Freeform 91">
              <a:extLst>
                <a:ext uri="{FF2B5EF4-FFF2-40B4-BE49-F238E27FC236}">
                  <a16:creationId xmlns:a16="http://schemas.microsoft.com/office/drawing/2014/main" id="{BCA7B6DD-0A17-41FC-AD03-599FCDDF3EF6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6375" y="5554663"/>
              <a:ext cx="331788" cy="204788"/>
            </a:xfrm>
            <a:custGeom>
              <a:avLst/>
              <a:gdLst>
                <a:gd name="T0" fmla="*/ 781 w 807"/>
                <a:gd name="T1" fmla="*/ 0 h 250"/>
                <a:gd name="T2" fmla="*/ 790 w 807"/>
                <a:gd name="T3" fmla="*/ 12 h 250"/>
                <a:gd name="T4" fmla="*/ 758 w 807"/>
                <a:gd name="T5" fmla="*/ 75 h 250"/>
                <a:gd name="T6" fmla="*/ 56 w 807"/>
                <a:gd name="T7" fmla="*/ 244 h 250"/>
                <a:gd name="T8" fmla="*/ 17 w 807"/>
                <a:gd name="T9" fmla="*/ 250 h 250"/>
                <a:gd name="T10" fmla="*/ 0 w 807"/>
                <a:gd name="T11" fmla="*/ 189 h 250"/>
                <a:gd name="T12" fmla="*/ 781 w 807"/>
                <a:gd name="T13" fmla="*/ 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7" h="250">
                  <a:moveTo>
                    <a:pt x="781" y="0"/>
                  </a:moveTo>
                  <a:cubicBezTo>
                    <a:pt x="787" y="8"/>
                    <a:pt x="789" y="10"/>
                    <a:pt x="790" y="12"/>
                  </a:cubicBezTo>
                  <a:cubicBezTo>
                    <a:pt x="807" y="59"/>
                    <a:pt x="805" y="63"/>
                    <a:pt x="758" y="75"/>
                  </a:cubicBezTo>
                  <a:cubicBezTo>
                    <a:pt x="524" y="131"/>
                    <a:pt x="290" y="188"/>
                    <a:pt x="56" y="244"/>
                  </a:cubicBezTo>
                  <a:cubicBezTo>
                    <a:pt x="44" y="247"/>
                    <a:pt x="33" y="248"/>
                    <a:pt x="17" y="250"/>
                  </a:cubicBezTo>
                  <a:cubicBezTo>
                    <a:pt x="11" y="231"/>
                    <a:pt x="6" y="212"/>
                    <a:pt x="0" y="189"/>
                  </a:cubicBezTo>
                  <a:cubicBezTo>
                    <a:pt x="261" y="120"/>
                    <a:pt x="521" y="58"/>
                    <a:pt x="78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7" name="Freeform 92">
              <a:extLst>
                <a:ext uri="{FF2B5EF4-FFF2-40B4-BE49-F238E27FC236}">
                  <a16:creationId xmlns:a16="http://schemas.microsoft.com/office/drawing/2014/main" id="{87492318-48DD-4AF8-B833-3865E380FF5B}"/>
                </a:ext>
              </a:extLst>
            </p:cNvPr>
            <p:cNvSpPr>
              <a:spLocks/>
            </p:cNvSpPr>
            <p:nvPr/>
          </p:nvSpPr>
          <p:spPr bwMode="auto">
            <a:xfrm>
              <a:off x="6969125" y="4754563"/>
              <a:ext cx="323850" cy="255588"/>
            </a:xfrm>
            <a:custGeom>
              <a:avLst/>
              <a:gdLst>
                <a:gd name="T0" fmla="*/ 765 w 790"/>
                <a:gd name="T1" fmla="*/ 0 h 311"/>
                <a:gd name="T2" fmla="*/ 790 w 790"/>
                <a:gd name="T3" fmla="*/ 58 h 311"/>
                <a:gd name="T4" fmla="*/ 749 w 790"/>
                <a:gd name="T5" fmla="*/ 78 h 311"/>
                <a:gd name="T6" fmla="*/ 200 w 790"/>
                <a:gd name="T7" fmla="*/ 261 h 311"/>
                <a:gd name="T8" fmla="*/ 19 w 790"/>
                <a:gd name="T9" fmla="*/ 311 h 311"/>
                <a:gd name="T10" fmla="*/ 0 w 790"/>
                <a:gd name="T11" fmla="*/ 246 h 311"/>
                <a:gd name="T12" fmla="*/ 765 w 790"/>
                <a:gd name="T13" fmla="*/ 0 h 3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0" h="311">
                  <a:moveTo>
                    <a:pt x="765" y="0"/>
                  </a:moveTo>
                  <a:cubicBezTo>
                    <a:pt x="774" y="21"/>
                    <a:pt x="781" y="38"/>
                    <a:pt x="790" y="58"/>
                  </a:cubicBezTo>
                  <a:cubicBezTo>
                    <a:pt x="775" y="66"/>
                    <a:pt x="762" y="73"/>
                    <a:pt x="749" y="78"/>
                  </a:cubicBezTo>
                  <a:cubicBezTo>
                    <a:pt x="570" y="151"/>
                    <a:pt x="386" y="208"/>
                    <a:pt x="200" y="261"/>
                  </a:cubicBezTo>
                  <a:cubicBezTo>
                    <a:pt x="142" y="277"/>
                    <a:pt x="83" y="293"/>
                    <a:pt x="19" y="311"/>
                  </a:cubicBezTo>
                  <a:cubicBezTo>
                    <a:pt x="12" y="289"/>
                    <a:pt x="7" y="270"/>
                    <a:pt x="0" y="246"/>
                  </a:cubicBezTo>
                  <a:cubicBezTo>
                    <a:pt x="260" y="175"/>
                    <a:pt x="515" y="103"/>
                    <a:pt x="76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8" name="Freeform 93">
              <a:extLst>
                <a:ext uri="{FF2B5EF4-FFF2-40B4-BE49-F238E27FC236}">
                  <a16:creationId xmlns:a16="http://schemas.microsoft.com/office/drawing/2014/main" id="{3E4C61FA-3624-4BF4-B4F7-72E3C2B3FF85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5513" y="5840413"/>
              <a:ext cx="323850" cy="257175"/>
            </a:xfrm>
            <a:custGeom>
              <a:avLst/>
              <a:gdLst>
                <a:gd name="T0" fmla="*/ 22 w 787"/>
                <a:gd name="T1" fmla="*/ 314 h 314"/>
                <a:gd name="T2" fmla="*/ 0 w 787"/>
                <a:gd name="T3" fmla="*/ 257 h 314"/>
                <a:gd name="T4" fmla="*/ 770 w 787"/>
                <a:gd name="T5" fmla="*/ 0 h 314"/>
                <a:gd name="T6" fmla="*/ 787 w 787"/>
                <a:gd name="T7" fmla="*/ 59 h 314"/>
                <a:gd name="T8" fmla="*/ 22 w 787"/>
                <a:gd name="T9" fmla="*/ 314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7" h="314">
                  <a:moveTo>
                    <a:pt x="22" y="314"/>
                  </a:moveTo>
                  <a:cubicBezTo>
                    <a:pt x="15" y="295"/>
                    <a:pt x="8" y="278"/>
                    <a:pt x="0" y="257"/>
                  </a:cubicBezTo>
                  <a:cubicBezTo>
                    <a:pt x="254" y="159"/>
                    <a:pt x="509" y="76"/>
                    <a:pt x="770" y="0"/>
                  </a:cubicBezTo>
                  <a:cubicBezTo>
                    <a:pt x="777" y="23"/>
                    <a:pt x="782" y="41"/>
                    <a:pt x="787" y="59"/>
                  </a:cubicBezTo>
                  <a:cubicBezTo>
                    <a:pt x="531" y="145"/>
                    <a:pt x="279" y="229"/>
                    <a:pt x="22" y="3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9" name="Freeform 94">
              <a:extLst>
                <a:ext uri="{FF2B5EF4-FFF2-40B4-BE49-F238E27FC236}">
                  <a16:creationId xmlns:a16="http://schemas.microsoft.com/office/drawing/2014/main" id="{CBEE9D19-28B6-4CD6-9909-7305972BE68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8400" y="2874963"/>
              <a:ext cx="130175" cy="155575"/>
            </a:xfrm>
            <a:custGeom>
              <a:avLst/>
              <a:gdLst>
                <a:gd name="T0" fmla="*/ 23 w 316"/>
                <a:gd name="T1" fmla="*/ 0 h 190"/>
                <a:gd name="T2" fmla="*/ 316 w 316"/>
                <a:gd name="T3" fmla="*/ 147 h 190"/>
                <a:gd name="T4" fmla="*/ 296 w 316"/>
                <a:gd name="T5" fmla="*/ 190 h 190"/>
                <a:gd name="T6" fmla="*/ 0 w 316"/>
                <a:gd name="T7" fmla="*/ 40 h 190"/>
                <a:gd name="T8" fmla="*/ 23 w 316"/>
                <a:gd name="T9" fmla="*/ 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6" h="190">
                  <a:moveTo>
                    <a:pt x="23" y="0"/>
                  </a:moveTo>
                  <a:cubicBezTo>
                    <a:pt x="124" y="50"/>
                    <a:pt x="218" y="98"/>
                    <a:pt x="316" y="147"/>
                  </a:cubicBezTo>
                  <a:cubicBezTo>
                    <a:pt x="309" y="161"/>
                    <a:pt x="303" y="173"/>
                    <a:pt x="296" y="190"/>
                  </a:cubicBezTo>
                  <a:cubicBezTo>
                    <a:pt x="194" y="145"/>
                    <a:pt x="96" y="99"/>
                    <a:pt x="0" y="40"/>
                  </a:cubicBezTo>
                  <a:cubicBezTo>
                    <a:pt x="8" y="26"/>
                    <a:pt x="15" y="1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0" name="Freeform 95">
              <a:extLst>
                <a:ext uri="{FF2B5EF4-FFF2-40B4-BE49-F238E27FC236}">
                  <a16:creationId xmlns:a16="http://schemas.microsoft.com/office/drawing/2014/main" id="{9E74DF55-1E3F-49BA-BDE4-50AC898FECB7}"/>
                </a:ext>
              </a:extLst>
            </p:cNvPr>
            <p:cNvSpPr>
              <a:spLocks/>
            </p:cNvSpPr>
            <p:nvPr/>
          </p:nvSpPr>
          <p:spPr bwMode="auto">
            <a:xfrm>
              <a:off x="7210425" y="3732213"/>
              <a:ext cx="128588" cy="165100"/>
            </a:xfrm>
            <a:custGeom>
              <a:avLst/>
              <a:gdLst>
                <a:gd name="T0" fmla="*/ 0 w 312"/>
                <a:gd name="T1" fmla="*/ 42 h 202"/>
                <a:gd name="T2" fmla="*/ 22 w 312"/>
                <a:gd name="T3" fmla="*/ 0 h 202"/>
                <a:gd name="T4" fmla="*/ 312 w 312"/>
                <a:gd name="T5" fmla="*/ 160 h 202"/>
                <a:gd name="T6" fmla="*/ 286 w 312"/>
                <a:gd name="T7" fmla="*/ 202 h 202"/>
                <a:gd name="T8" fmla="*/ 0 w 312"/>
                <a:gd name="T9" fmla="*/ 4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2" h="202">
                  <a:moveTo>
                    <a:pt x="0" y="42"/>
                  </a:moveTo>
                  <a:cubicBezTo>
                    <a:pt x="8" y="27"/>
                    <a:pt x="14" y="16"/>
                    <a:pt x="22" y="0"/>
                  </a:cubicBezTo>
                  <a:cubicBezTo>
                    <a:pt x="122" y="48"/>
                    <a:pt x="215" y="103"/>
                    <a:pt x="312" y="160"/>
                  </a:cubicBezTo>
                  <a:cubicBezTo>
                    <a:pt x="302" y="175"/>
                    <a:pt x="295" y="187"/>
                    <a:pt x="286" y="202"/>
                  </a:cubicBezTo>
                  <a:cubicBezTo>
                    <a:pt x="190" y="148"/>
                    <a:pt x="97" y="97"/>
                    <a:pt x="0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1" name="Freeform 96">
              <a:extLst>
                <a:ext uri="{FF2B5EF4-FFF2-40B4-BE49-F238E27FC236}">
                  <a16:creationId xmlns:a16="http://schemas.microsoft.com/office/drawing/2014/main" id="{53F9CBA2-34C2-410F-925E-A060AE8DBE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731000" y="3297238"/>
              <a:ext cx="133350" cy="142875"/>
            </a:xfrm>
            <a:custGeom>
              <a:avLst/>
              <a:gdLst>
                <a:gd name="T0" fmla="*/ 322 w 322"/>
                <a:gd name="T1" fmla="*/ 127 h 174"/>
                <a:gd name="T2" fmla="*/ 304 w 322"/>
                <a:gd name="T3" fmla="*/ 174 h 174"/>
                <a:gd name="T4" fmla="*/ 0 w 322"/>
                <a:gd name="T5" fmla="*/ 47 h 174"/>
                <a:gd name="T6" fmla="*/ 19 w 322"/>
                <a:gd name="T7" fmla="*/ 0 h 174"/>
                <a:gd name="T8" fmla="*/ 322 w 322"/>
                <a:gd name="T9" fmla="*/ 127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2" h="174">
                  <a:moveTo>
                    <a:pt x="322" y="127"/>
                  </a:moveTo>
                  <a:cubicBezTo>
                    <a:pt x="316" y="143"/>
                    <a:pt x="311" y="156"/>
                    <a:pt x="304" y="174"/>
                  </a:cubicBezTo>
                  <a:cubicBezTo>
                    <a:pt x="201" y="131"/>
                    <a:pt x="103" y="90"/>
                    <a:pt x="0" y="47"/>
                  </a:cubicBezTo>
                  <a:cubicBezTo>
                    <a:pt x="7" y="31"/>
                    <a:pt x="12" y="18"/>
                    <a:pt x="19" y="0"/>
                  </a:cubicBezTo>
                  <a:cubicBezTo>
                    <a:pt x="121" y="42"/>
                    <a:pt x="220" y="84"/>
                    <a:pt x="322" y="1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2" name="Freeform 97">
              <a:extLst>
                <a:ext uri="{FF2B5EF4-FFF2-40B4-BE49-F238E27FC236}">
                  <a16:creationId xmlns:a16="http://schemas.microsoft.com/office/drawing/2014/main" id="{01C3D2E1-6D32-4DB4-A7AB-A72B7A647E7C}"/>
                </a:ext>
              </a:extLst>
            </p:cNvPr>
            <p:cNvSpPr>
              <a:spLocks/>
            </p:cNvSpPr>
            <p:nvPr/>
          </p:nvSpPr>
          <p:spPr bwMode="auto">
            <a:xfrm>
              <a:off x="6488113" y="3095625"/>
              <a:ext cx="133350" cy="142875"/>
            </a:xfrm>
            <a:custGeom>
              <a:avLst/>
              <a:gdLst>
                <a:gd name="T0" fmla="*/ 0 w 323"/>
                <a:gd name="T1" fmla="*/ 47 h 174"/>
                <a:gd name="T2" fmla="*/ 20 w 323"/>
                <a:gd name="T3" fmla="*/ 0 h 174"/>
                <a:gd name="T4" fmla="*/ 323 w 323"/>
                <a:gd name="T5" fmla="*/ 126 h 174"/>
                <a:gd name="T6" fmla="*/ 305 w 323"/>
                <a:gd name="T7" fmla="*/ 174 h 174"/>
                <a:gd name="T8" fmla="*/ 0 w 323"/>
                <a:gd name="T9" fmla="*/ 47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3" h="174">
                  <a:moveTo>
                    <a:pt x="0" y="47"/>
                  </a:moveTo>
                  <a:cubicBezTo>
                    <a:pt x="8" y="29"/>
                    <a:pt x="13" y="17"/>
                    <a:pt x="20" y="0"/>
                  </a:cubicBezTo>
                  <a:cubicBezTo>
                    <a:pt x="121" y="42"/>
                    <a:pt x="219" y="83"/>
                    <a:pt x="323" y="126"/>
                  </a:cubicBezTo>
                  <a:cubicBezTo>
                    <a:pt x="317" y="142"/>
                    <a:pt x="311" y="156"/>
                    <a:pt x="305" y="174"/>
                  </a:cubicBezTo>
                  <a:cubicBezTo>
                    <a:pt x="202" y="131"/>
                    <a:pt x="104" y="90"/>
                    <a:pt x="0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3" name="Freeform 98">
              <a:extLst>
                <a:ext uri="{FF2B5EF4-FFF2-40B4-BE49-F238E27FC236}">
                  <a16:creationId xmlns:a16="http://schemas.microsoft.com/office/drawing/2014/main" id="{55879D9A-D6DB-450A-8AA6-FE49F80D0FCC}"/>
                </a:ext>
              </a:extLst>
            </p:cNvPr>
            <p:cNvSpPr>
              <a:spLocks/>
            </p:cNvSpPr>
            <p:nvPr/>
          </p:nvSpPr>
          <p:spPr bwMode="auto">
            <a:xfrm>
              <a:off x="7419975" y="4445000"/>
              <a:ext cx="120650" cy="185738"/>
            </a:xfrm>
            <a:custGeom>
              <a:avLst/>
              <a:gdLst>
                <a:gd name="T0" fmla="*/ 19 w 291"/>
                <a:gd name="T1" fmla="*/ 226 h 226"/>
                <a:gd name="T2" fmla="*/ 6 w 291"/>
                <a:gd name="T3" fmla="*/ 204 h 226"/>
                <a:gd name="T4" fmla="*/ 0 w 291"/>
                <a:gd name="T5" fmla="*/ 180 h 226"/>
                <a:gd name="T6" fmla="*/ 251 w 291"/>
                <a:gd name="T7" fmla="*/ 0 h 226"/>
                <a:gd name="T8" fmla="*/ 291 w 291"/>
                <a:gd name="T9" fmla="*/ 28 h 226"/>
                <a:gd name="T10" fmla="*/ 19 w 291"/>
                <a:gd name="T11" fmla="*/ 226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1" h="226">
                  <a:moveTo>
                    <a:pt x="19" y="226"/>
                  </a:moveTo>
                  <a:cubicBezTo>
                    <a:pt x="13" y="215"/>
                    <a:pt x="8" y="210"/>
                    <a:pt x="6" y="204"/>
                  </a:cubicBezTo>
                  <a:cubicBezTo>
                    <a:pt x="3" y="198"/>
                    <a:pt x="2" y="192"/>
                    <a:pt x="0" y="180"/>
                  </a:cubicBezTo>
                  <a:cubicBezTo>
                    <a:pt x="91" y="134"/>
                    <a:pt x="182" y="84"/>
                    <a:pt x="251" y="0"/>
                  </a:cubicBezTo>
                  <a:cubicBezTo>
                    <a:pt x="264" y="9"/>
                    <a:pt x="276" y="17"/>
                    <a:pt x="291" y="28"/>
                  </a:cubicBezTo>
                  <a:cubicBezTo>
                    <a:pt x="219" y="122"/>
                    <a:pt x="123" y="176"/>
                    <a:pt x="19" y="2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4" name="Freeform 99">
              <a:extLst>
                <a:ext uri="{FF2B5EF4-FFF2-40B4-BE49-F238E27FC236}">
                  <a16:creationId xmlns:a16="http://schemas.microsoft.com/office/drawing/2014/main" id="{E85B5991-2F06-45AC-BCEA-03B99A5EAC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3888" y="3505200"/>
              <a:ext cx="131763" cy="149225"/>
            </a:xfrm>
            <a:custGeom>
              <a:avLst/>
              <a:gdLst>
                <a:gd name="T0" fmla="*/ 0 w 320"/>
                <a:gd name="T1" fmla="*/ 45 h 181"/>
                <a:gd name="T2" fmla="*/ 11 w 320"/>
                <a:gd name="T3" fmla="*/ 16 h 181"/>
                <a:gd name="T4" fmla="*/ 24 w 320"/>
                <a:gd name="T5" fmla="*/ 0 h 181"/>
                <a:gd name="T6" fmla="*/ 320 w 320"/>
                <a:gd name="T7" fmla="*/ 135 h 181"/>
                <a:gd name="T8" fmla="*/ 298 w 320"/>
                <a:gd name="T9" fmla="*/ 181 h 181"/>
                <a:gd name="T10" fmla="*/ 0 w 320"/>
                <a:gd name="T11" fmla="*/ 45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20" h="181">
                  <a:moveTo>
                    <a:pt x="0" y="45"/>
                  </a:moveTo>
                  <a:cubicBezTo>
                    <a:pt x="5" y="31"/>
                    <a:pt x="7" y="23"/>
                    <a:pt x="11" y="16"/>
                  </a:cubicBezTo>
                  <a:cubicBezTo>
                    <a:pt x="13" y="12"/>
                    <a:pt x="17" y="8"/>
                    <a:pt x="24" y="0"/>
                  </a:cubicBezTo>
                  <a:cubicBezTo>
                    <a:pt x="121" y="44"/>
                    <a:pt x="218" y="89"/>
                    <a:pt x="320" y="135"/>
                  </a:cubicBezTo>
                  <a:cubicBezTo>
                    <a:pt x="312" y="152"/>
                    <a:pt x="306" y="164"/>
                    <a:pt x="298" y="181"/>
                  </a:cubicBezTo>
                  <a:cubicBezTo>
                    <a:pt x="198" y="135"/>
                    <a:pt x="101" y="91"/>
                    <a:pt x="0" y="4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5" name="Freeform 100">
              <a:extLst>
                <a:ext uri="{FF2B5EF4-FFF2-40B4-BE49-F238E27FC236}">
                  <a16:creationId xmlns:a16="http://schemas.microsoft.com/office/drawing/2014/main" id="{001DDCAA-C90E-485B-B7C4-1CD7AE42D2A8}"/>
                </a:ext>
              </a:extLst>
            </p:cNvPr>
            <p:cNvSpPr>
              <a:spLocks/>
            </p:cNvSpPr>
            <p:nvPr/>
          </p:nvSpPr>
          <p:spPr bwMode="auto">
            <a:xfrm>
              <a:off x="7432675" y="4010025"/>
              <a:ext cx="107950" cy="217488"/>
            </a:xfrm>
            <a:custGeom>
              <a:avLst/>
              <a:gdLst>
                <a:gd name="T0" fmla="*/ 0 w 262"/>
                <a:gd name="T1" fmla="*/ 37 h 266"/>
                <a:gd name="T2" fmla="*/ 32 w 262"/>
                <a:gd name="T3" fmla="*/ 0 h 266"/>
                <a:gd name="T4" fmla="*/ 262 w 262"/>
                <a:gd name="T5" fmla="*/ 238 h 266"/>
                <a:gd name="T6" fmla="*/ 242 w 262"/>
                <a:gd name="T7" fmla="*/ 256 h 266"/>
                <a:gd name="T8" fmla="*/ 221 w 262"/>
                <a:gd name="T9" fmla="*/ 266 h 266"/>
                <a:gd name="T10" fmla="*/ 0 w 262"/>
                <a:gd name="T11" fmla="*/ 37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2" h="266">
                  <a:moveTo>
                    <a:pt x="0" y="37"/>
                  </a:moveTo>
                  <a:cubicBezTo>
                    <a:pt x="13" y="22"/>
                    <a:pt x="21" y="13"/>
                    <a:pt x="32" y="0"/>
                  </a:cubicBezTo>
                  <a:cubicBezTo>
                    <a:pt x="122" y="69"/>
                    <a:pt x="202" y="142"/>
                    <a:pt x="262" y="238"/>
                  </a:cubicBezTo>
                  <a:cubicBezTo>
                    <a:pt x="253" y="246"/>
                    <a:pt x="248" y="252"/>
                    <a:pt x="242" y="256"/>
                  </a:cubicBezTo>
                  <a:cubicBezTo>
                    <a:pt x="236" y="259"/>
                    <a:pt x="230" y="261"/>
                    <a:pt x="221" y="266"/>
                  </a:cubicBezTo>
                  <a:cubicBezTo>
                    <a:pt x="162" y="177"/>
                    <a:pt x="85" y="106"/>
                    <a:pt x="0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6" name="Freeform 101">
              <a:extLst>
                <a:ext uri="{FF2B5EF4-FFF2-40B4-BE49-F238E27FC236}">
                  <a16:creationId xmlns:a16="http://schemas.microsoft.com/office/drawing/2014/main" id="{ABB4DFBA-86F4-4FDB-BB1E-82A995FC0E26}"/>
                </a:ext>
              </a:extLst>
            </p:cNvPr>
            <p:cNvSpPr>
              <a:spLocks/>
            </p:cNvSpPr>
            <p:nvPr/>
          </p:nvSpPr>
          <p:spPr bwMode="auto">
            <a:xfrm>
              <a:off x="7256463" y="1908175"/>
              <a:ext cx="103188" cy="61913"/>
            </a:xfrm>
            <a:custGeom>
              <a:avLst/>
              <a:gdLst>
                <a:gd name="T0" fmla="*/ 248 w 251"/>
                <a:gd name="T1" fmla="*/ 34 h 76"/>
                <a:gd name="T2" fmla="*/ 98 w 251"/>
                <a:gd name="T3" fmla="*/ 59 h 76"/>
                <a:gd name="T4" fmla="*/ 36 w 251"/>
                <a:gd name="T5" fmla="*/ 68 h 76"/>
                <a:gd name="T6" fmla="*/ 3 w 251"/>
                <a:gd name="T7" fmla="*/ 56 h 76"/>
                <a:gd name="T8" fmla="*/ 33 w 251"/>
                <a:gd name="T9" fmla="*/ 33 h 76"/>
                <a:gd name="T10" fmla="*/ 135 w 251"/>
                <a:gd name="T11" fmla="*/ 16 h 76"/>
                <a:gd name="T12" fmla="*/ 225 w 251"/>
                <a:gd name="T13" fmla="*/ 3 h 76"/>
                <a:gd name="T14" fmla="*/ 248 w 251"/>
                <a:gd name="T15" fmla="*/ 34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1" h="76">
                  <a:moveTo>
                    <a:pt x="248" y="34"/>
                  </a:moveTo>
                  <a:cubicBezTo>
                    <a:pt x="197" y="43"/>
                    <a:pt x="148" y="51"/>
                    <a:pt x="98" y="59"/>
                  </a:cubicBezTo>
                  <a:cubicBezTo>
                    <a:pt x="77" y="62"/>
                    <a:pt x="57" y="66"/>
                    <a:pt x="36" y="68"/>
                  </a:cubicBezTo>
                  <a:cubicBezTo>
                    <a:pt x="23" y="69"/>
                    <a:pt x="7" y="76"/>
                    <a:pt x="3" y="56"/>
                  </a:cubicBezTo>
                  <a:cubicBezTo>
                    <a:pt x="0" y="34"/>
                    <a:pt x="20" y="35"/>
                    <a:pt x="33" y="33"/>
                  </a:cubicBezTo>
                  <a:cubicBezTo>
                    <a:pt x="67" y="26"/>
                    <a:pt x="101" y="22"/>
                    <a:pt x="135" y="16"/>
                  </a:cubicBezTo>
                  <a:cubicBezTo>
                    <a:pt x="165" y="12"/>
                    <a:pt x="195" y="7"/>
                    <a:pt x="225" y="3"/>
                  </a:cubicBezTo>
                  <a:cubicBezTo>
                    <a:pt x="244" y="0"/>
                    <a:pt x="251" y="10"/>
                    <a:pt x="248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7" name="Freeform 102">
              <a:extLst>
                <a:ext uri="{FF2B5EF4-FFF2-40B4-BE49-F238E27FC236}">
                  <a16:creationId xmlns:a16="http://schemas.microsoft.com/office/drawing/2014/main" id="{F52DC87E-5F2C-47BA-B4DD-611B1DD6C7A1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1725" y="1847850"/>
              <a:ext cx="103188" cy="57150"/>
            </a:xfrm>
            <a:custGeom>
              <a:avLst/>
              <a:gdLst>
                <a:gd name="T0" fmla="*/ 19 w 252"/>
                <a:gd name="T1" fmla="*/ 71 h 71"/>
                <a:gd name="T2" fmla="*/ 3 w 252"/>
                <a:gd name="T3" fmla="*/ 53 h 71"/>
                <a:gd name="T4" fmla="*/ 23 w 252"/>
                <a:gd name="T5" fmla="*/ 34 h 71"/>
                <a:gd name="T6" fmla="*/ 220 w 252"/>
                <a:gd name="T7" fmla="*/ 2 h 71"/>
                <a:gd name="T8" fmla="*/ 248 w 252"/>
                <a:gd name="T9" fmla="*/ 15 h 71"/>
                <a:gd name="T10" fmla="*/ 226 w 252"/>
                <a:gd name="T11" fmla="*/ 37 h 71"/>
                <a:gd name="T12" fmla="*/ 77 w 252"/>
                <a:gd name="T13" fmla="*/ 61 h 71"/>
                <a:gd name="T14" fmla="*/ 19 w 252"/>
                <a:gd name="T15" fmla="*/ 71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2" h="71">
                  <a:moveTo>
                    <a:pt x="19" y="71"/>
                  </a:moveTo>
                  <a:cubicBezTo>
                    <a:pt x="15" y="66"/>
                    <a:pt x="5" y="61"/>
                    <a:pt x="3" y="53"/>
                  </a:cubicBezTo>
                  <a:cubicBezTo>
                    <a:pt x="0" y="39"/>
                    <a:pt x="13" y="36"/>
                    <a:pt x="23" y="34"/>
                  </a:cubicBezTo>
                  <a:cubicBezTo>
                    <a:pt x="89" y="23"/>
                    <a:pt x="154" y="12"/>
                    <a:pt x="220" y="2"/>
                  </a:cubicBezTo>
                  <a:cubicBezTo>
                    <a:pt x="232" y="0"/>
                    <a:pt x="245" y="0"/>
                    <a:pt x="248" y="15"/>
                  </a:cubicBezTo>
                  <a:cubicBezTo>
                    <a:pt x="252" y="32"/>
                    <a:pt x="239" y="35"/>
                    <a:pt x="226" y="37"/>
                  </a:cubicBezTo>
                  <a:cubicBezTo>
                    <a:pt x="177" y="45"/>
                    <a:pt x="127" y="53"/>
                    <a:pt x="77" y="61"/>
                  </a:cubicBezTo>
                  <a:cubicBezTo>
                    <a:pt x="60" y="64"/>
                    <a:pt x="43" y="67"/>
                    <a:pt x="19" y="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8" name="Freeform 103">
              <a:extLst>
                <a:ext uri="{FF2B5EF4-FFF2-40B4-BE49-F238E27FC236}">
                  <a16:creationId xmlns:a16="http://schemas.microsoft.com/office/drawing/2014/main" id="{24A26656-B76B-47F8-B61A-701E862533DB}"/>
                </a:ext>
              </a:extLst>
            </p:cNvPr>
            <p:cNvSpPr>
              <a:spLocks/>
            </p:cNvSpPr>
            <p:nvPr/>
          </p:nvSpPr>
          <p:spPr bwMode="auto">
            <a:xfrm>
              <a:off x="6484938" y="2205038"/>
              <a:ext cx="100013" cy="77788"/>
            </a:xfrm>
            <a:custGeom>
              <a:avLst/>
              <a:gdLst>
                <a:gd name="T0" fmla="*/ 242 w 242"/>
                <a:gd name="T1" fmla="*/ 29 h 95"/>
                <a:gd name="T2" fmla="*/ 219 w 242"/>
                <a:gd name="T3" fmla="*/ 39 h 95"/>
                <a:gd name="T4" fmla="*/ 31 w 242"/>
                <a:gd name="T5" fmla="*/ 91 h 95"/>
                <a:gd name="T6" fmla="*/ 16 w 242"/>
                <a:gd name="T7" fmla="*/ 94 h 95"/>
                <a:gd name="T8" fmla="*/ 1 w 242"/>
                <a:gd name="T9" fmla="*/ 85 h 95"/>
                <a:gd name="T10" fmla="*/ 6 w 242"/>
                <a:gd name="T11" fmla="*/ 64 h 95"/>
                <a:gd name="T12" fmla="*/ 20 w 242"/>
                <a:gd name="T13" fmla="*/ 58 h 95"/>
                <a:gd name="T14" fmla="*/ 207 w 242"/>
                <a:gd name="T15" fmla="*/ 5 h 95"/>
                <a:gd name="T16" fmla="*/ 242 w 242"/>
                <a:gd name="T17" fmla="*/ 29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2" h="95">
                  <a:moveTo>
                    <a:pt x="242" y="29"/>
                  </a:moveTo>
                  <a:cubicBezTo>
                    <a:pt x="233" y="33"/>
                    <a:pt x="226" y="37"/>
                    <a:pt x="219" y="39"/>
                  </a:cubicBezTo>
                  <a:cubicBezTo>
                    <a:pt x="156" y="57"/>
                    <a:pt x="94" y="74"/>
                    <a:pt x="31" y="91"/>
                  </a:cubicBezTo>
                  <a:cubicBezTo>
                    <a:pt x="26" y="92"/>
                    <a:pt x="21" y="95"/>
                    <a:pt x="16" y="94"/>
                  </a:cubicBezTo>
                  <a:cubicBezTo>
                    <a:pt x="10" y="93"/>
                    <a:pt x="2" y="89"/>
                    <a:pt x="1" y="85"/>
                  </a:cubicBezTo>
                  <a:cubicBezTo>
                    <a:pt x="0" y="78"/>
                    <a:pt x="2" y="70"/>
                    <a:pt x="6" y="64"/>
                  </a:cubicBezTo>
                  <a:cubicBezTo>
                    <a:pt x="8" y="60"/>
                    <a:pt x="15" y="59"/>
                    <a:pt x="20" y="58"/>
                  </a:cubicBezTo>
                  <a:cubicBezTo>
                    <a:pt x="82" y="40"/>
                    <a:pt x="145" y="23"/>
                    <a:pt x="207" y="5"/>
                  </a:cubicBezTo>
                  <a:cubicBezTo>
                    <a:pt x="224" y="1"/>
                    <a:pt x="239" y="0"/>
                    <a:pt x="242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9" name="Freeform 104">
              <a:extLst>
                <a:ext uri="{FF2B5EF4-FFF2-40B4-BE49-F238E27FC236}">
                  <a16:creationId xmlns:a16="http://schemas.microsoft.com/office/drawing/2014/main" id="{4C447A74-2616-4834-BCB5-F1D9A6FC0A6C}"/>
                </a:ext>
              </a:extLst>
            </p:cNvPr>
            <p:cNvSpPr>
              <a:spLocks/>
            </p:cNvSpPr>
            <p:nvPr/>
          </p:nvSpPr>
          <p:spPr bwMode="auto">
            <a:xfrm>
              <a:off x="7645400" y="1778000"/>
              <a:ext cx="103188" cy="61913"/>
            </a:xfrm>
            <a:custGeom>
              <a:avLst/>
              <a:gdLst>
                <a:gd name="T0" fmla="*/ 20 w 248"/>
                <a:gd name="T1" fmla="*/ 77 h 77"/>
                <a:gd name="T2" fmla="*/ 4 w 248"/>
                <a:gd name="T3" fmla="*/ 60 h 77"/>
                <a:gd name="T4" fmla="*/ 22 w 248"/>
                <a:gd name="T5" fmla="*/ 39 h 77"/>
                <a:gd name="T6" fmla="*/ 155 w 248"/>
                <a:gd name="T7" fmla="*/ 14 h 77"/>
                <a:gd name="T8" fmla="*/ 226 w 248"/>
                <a:gd name="T9" fmla="*/ 1 h 77"/>
                <a:gd name="T10" fmla="*/ 246 w 248"/>
                <a:gd name="T11" fmla="*/ 13 h 77"/>
                <a:gd name="T12" fmla="*/ 235 w 248"/>
                <a:gd name="T13" fmla="*/ 33 h 77"/>
                <a:gd name="T14" fmla="*/ 20 w 248"/>
                <a:gd name="T15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8" h="77">
                  <a:moveTo>
                    <a:pt x="20" y="77"/>
                  </a:moveTo>
                  <a:cubicBezTo>
                    <a:pt x="15" y="72"/>
                    <a:pt x="6" y="67"/>
                    <a:pt x="4" y="60"/>
                  </a:cubicBezTo>
                  <a:cubicBezTo>
                    <a:pt x="0" y="47"/>
                    <a:pt x="11" y="41"/>
                    <a:pt x="22" y="39"/>
                  </a:cubicBezTo>
                  <a:cubicBezTo>
                    <a:pt x="66" y="30"/>
                    <a:pt x="111" y="22"/>
                    <a:pt x="155" y="14"/>
                  </a:cubicBezTo>
                  <a:cubicBezTo>
                    <a:pt x="179" y="9"/>
                    <a:pt x="202" y="4"/>
                    <a:pt x="226" y="1"/>
                  </a:cubicBezTo>
                  <a:cubicBezTo>
                    <a:pt x="232" y="0"/>
                    <a:pt x="244" y="7"/>
                    <a:pt x="246" y="13"/>
                  </a:cubicBezTo>
                  <a:cubicBezTo>
                    <a:pt x="248" y="18"/>
                    <a:pt x="241" y="32"/>
                    <a:pt x="235" y="33"/>
                  </a:cubicBezTo>
                  <a:cubicBezTo>
                    <a:pt x="165" y="48"/>
                    <a:pt x="95" y="62"/>
                    <a:pt x="20" y="7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0" name="Freeform 105">
              <a:extLst>
                <a:ext uri="{FF2B5EF4-FFF2-40B4-BE49-F238E27FC236}">
                  <a16:creationId xmlns:a16="http://schemas.microsoft.com/office/drawing/2014/main" id="{6CA85A20-84D6-4E67-91A8-1C69DA8D1C10}"/>
                </a:ext>
              </a:extLst>
            </p:cNvPr>
            <p:cNvSpPr>
              <a:spLocks/>
            </p:cNvSpPr>
            <p:nvPr/>
          </p:nvSpPr>
          <p:spPr bwMode="auto">
            <a:xfrm>
              <a:off x="7061200" y="1970088"/>
              <a:ext cx="104775" cy="61913"/>
            </a:xfrm>
            <a:custGeom>
              <a:avLst/>
              <a:gdLst>
                <a:gd name="T0" fmla="*/ 243 w 253"/>
                <a:gd name="T1" fmla="*/ 0 h 75"/>
                <a:gd name="T2" fmla="*/ 234 w 253"/>
                <a:gd name="T3" fmla="*/ 37 h 75"/>
                <a:gd name="T4" fmla="*/ 12 w 253"/>
                <a:gd name="T5" fmla="*/ 75 h 75"/>
                <a:gd name="T6" fmla="*/ 20 w 253"/>
                <a:gd name="T7" fmla="*/ 38 h 75"/>
                <a:gd name="T8" fmla="*/ 243 w 253"/>
                <a:gd name="T9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3" h="75">
                  <a:moveTo>
                    <a:pt x="243" y="0"/>
                  </a:moveTo>
                  <a:cubicBezTo>
                    <a:pt x="253" y="22"/>
                    <a:pt x="252" y="34"/>
                    <a:pt x="234" y="37"/>
                  </a:cubicBezTo>
                  <a:cubicBezTo>
                    <a:pt x="160" y="50"/>
                    <a:pt x="86" y="62"/>
                    <a:pt x="12" y="75"/>
                  </a:cubicBezTo>
                  <a:cubicBezTo>
                    <a:pt x="1" y="56"/>
                    <a:pt x="0" y="42"/>
                    <a:pt x="20" y="38"/>
                  </a:cubicBezTo>
                  <a:cubicBezTo>
                    <a:pt x="94" y="25"/>
                    <a:pt x="168" y="13"/>
                    <a:pt x="2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1" name="Freeform 106">
              <a:extLst>
                <a:ext uri="{FF2B5EF4-FFF2-40B4-BE49-F238E27FC236}">
                  <a16:creationId xmlns:a16="http://schemas.microsoft.com/office/drawing/2014/main" id="{4A0F0213-9D50-4A01-A1B7-99A91691EE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165850" y="2497138"/>
              <a:ext cx="57150" cy="184150"/>
            </a:xfrm>
            <a:custGeom>
              <a:avLst/>
              <a:gdLst>
                <a:gd name="T0" fmla="*/ 139 w 139"/>
                <a:gd name="T1" fmla="*/ 29 h 223"/>
                <a:gd name="T2" fmla="*/ 36 w 139"/>
                <a:gd name="T3" fmla="*/ 216 h 223"/>
                <a:gd name="T4" fmla="*/ 2 w 139"/>
                <a:gd name="T5" fmla="*/ 198 h 223"/>
                <a:gd name="T6" fmla="*/ 16 w 139"/>
                <a:gd name="T7" fmla="*/ 133 h 223"/>
                <a:gd name="T8" fmla="*/ 103 w 139"/>
                <a:gd name="T9" fmla="*/ 16 h 223"/>
                <a:gd name="T10" fmla="*/ 139 w 139"/>
                <a:gd name="T11" fmla="*/ 29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9" h="223">
                  <a:moveTo>
                    <a:pt x="139" y="29"/>
                  </a:moveTo>
                  <a:cubicBezTo>
                    <a:pt x="84" y="79"/>
                    <a:pt x="33" y="134"/>
                    <a:pt x="36" y="216"/>
                  </a:cubicBezTo>
                  <a:cubicBezTo>
                    <a:pt x="6" y="223"/>
                    <a:pt x="0" y="221"/>
                    <a:pt x="2" y="198"/>
                  </a:cubicBezTo>
                  <a:cubicBezTo>
                    <a:pt x="4" y="176"/>
                    <a:pt x="9" y="154"/>
                    <a:pt x="16" y="133"/>
                  </a:cubicBezTo>
                  <a:cubicBezTo>
                    <a:pt x="33" y="85"/>
                    <a:pt x="66" y="49"/>
                    <a:pt x="103" y="16"/>
                  </a:cubicBezTo>
                  <a:cubicBezTo>
                    <a:pt x="120" y="0"/>
                    <a:pt x="130" y="6"/>
                    <a:pt x="139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2" name="Freeform 107">
              <a:extLst>
                <a:ext uri="{FF2B5EF4-FFF2-40B4-BE49-F238E27FC236}">
                  <a16:creationId xmlns:a16="http://schemas.microsoft.com/office/drawing/2014/main" id="{4BB3EDC8-2E2B-4630-BC6C-95FCFC68FA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677025" y="2116138"/>
              <a:ext cx="100013" cy="66675"/>
            </a:xfrm>
            <a:custGeom>
              <a:avLst/>
              <a:gdLst>
                <a:gd name="T0" fmla="*/ 228 w 246"/>
                <a:gd name="T1" fmla="*/ 0 h 82"/>
                <a:gd name="T2" fmla="*/ 242 w 246"/>
                <a:gd name="T3" fmla="*/ 17 h 82"/>
                <a:gd name="T4" fmla="*/ 224 w 246"/>
                <a:gd name="T5" fmla="*/ 37 h 82"/>
                <a:gd name="T6" fmla="*/ 72 w 246"/>
                <a:gd name="T7" fmla="*/ 71 h 82"/>
                <a:gd name="T8" fmla="*/ 21 w 246"/>
                <a:gd name="T9" fmla="*/ 81 h 82"/>
                <a:gd name="T10" fmla="*/ 0 w 246"/>
                <a:gd name="T11" fmla="*/ 69 h 82"/>
                <a:gd name="T12" fmla="*/ 14 w 246"/>
                <a:gd name="T13" fmla="*/ 49 h 82"/>
                <a:gd name="T14" fmla="*/ 44 w 246"/>
                <a:gd name="T15" fmla="*/ 41 h 82"/>
                <a:gd name="T16" fmla="*/ 199 w 246"/>
                <a:gd name="T17" fmla="*/ 6 h 82"/>
                <a:gd name="T18" fmla="*/ 228 w 246"/>
                <a:gd name="T19" fmla="*/ 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6" h="82">
                  <a:moveTo>
                    <a:pt x="228" y="0"/>
                  </a:moveTo>
                  <a:cubicBezTo>
                    <a:pt x="232" y="5"/>
                    <a:pt x="240" y="10"/>
                    <a:pt x="242" y="17"/>
                  </a:cubicBezTo>
                  <a:cubicBezTo>
                    <a:pt x="246" y="30"/>
                    <a:pt x="235" y="35"/>
                    <a:pt x="224" y="37"/>
                  </a:cubicBezTo>
                  <a:cubicBezTo>
                    <a:pt x="173" y="48"/>
                    <a:pt x="123" y="59"/>
                    <a:pt x="72" y="71"/>
                  </a:cubicBezTo>
                  <a:cubicBezTo>
                    <a:pt x="55" y="74"/>
                    <a:pt x="38" y="80"/>
                    <a:pt x="21" y="81"/>
                  </a:cubicBezTo>
                  <a:cubicBezTo>
                    <a:pt x="15" y="82"/>
                    <a:pt x="7" y="74"/>
                    <a:pt x="0" y="69"/>
                  </a:cubicBezTo>
                  <a:cubicBezTo>
                    <a:pt x="4" y="63"/>
                    <a:pt x="7" y="53"/>
                    <a:pt x="14" y="49"/>
                  </a:cubicBezTo>
                  <a:cubicBezTo>
                    <a:pt x="22" y="44"/>
                    <a:pt x="34" y="43"/>
                    <a:pt x="44" y="41"/>
                  </a:cubicBezTo>
                  <a:cubicBezTo>
                    <a:pt x="96" y="29"/>
                    <a:pt x="148" y="18"/>
                    <a:pt x="199" y="6"/>
                  </a:cubicBezTo>
                  <a:cubicBezTo>
                    <a:pt x="207" y="4"/>
                    <a:pt x="215" y="3"/>
                    <a:pt x="22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3" name="Freeform 108">
              <a:extLst>
                <a:ext uri="{FF2B5EF4-FFF2-40B4-BE49-F238E27FC236}">
                  <a16:creationId xmlns:a16="http://schemas.microsoft.com/office/drawing/2014/main" id="{DD9B6324-BCE7-497B-9B0E-FC44AAACE667}"/>
                </a:ext>
              </a:extLst>
            </p:cNvPr>
            <p:cNvSpPr>
              <a:spLocks/>
            </p:cNvSpPr>
            <p:nvPr/>
          </p:nvSpPr>
          <p:spPr bwMode="auto">
            <a:xfrm>
              <a:off x="6867525" y="2039938"/>
              <a:ext cx="103188" cy="61913"/>
            </a:xfrm>
            <a:custGeom>
              <a:avLst/>
              <a:gdLst>
                <a:gd name="T0" fmla="*/ 11 w 252"/>
                <a:gd name="T1" fmla="*/ 76 h 76"/>
                <a:gd name="T2" fmla="*/ 20 w 252"/>
                <a:gd name="T3" fmla="*/ 40 h 76"/>
                <a:gd name="T4" fmla="*/ 227 w 252"/>
                <a:gd name="T5" fmla="*/ 1 h 76"/>
                <a:gd name="T6" fmla="*/ 247 w 252"/>
                <a:gd name="T7" fmla="*/ 13 h 76"/>
                <a:gd name="T8" fmla="*/ 232 w 252"/>
                <a:gd name="T9" fmla="*/ 35 h 76"/>
                <a:gd name="T10" fmla="*/ 69 w 252"/>
                <a:gd name="T11" fmla="*/ 66 h 76"/>
                <a:gd name="T12" fmla="*/ 11 w 252"/>
                <a:gd name="T13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2" h="76">
                  <a:moveTo>
                    <a:pt x="11" y="76"/>
                  </a:moveTo>
                  <a:cubicBezTo>
                    <a:pt x="0" y="57"/>
                    <a:pt x="0" y="44"/>
                    <a:pt x="20" y="40"/>
                  </a:cubicBezTo>
                  <a:cubicBezTo>
                    <a:pt x="89" y="26"/>
                    <a:pt x="158" y="13"/>
                    <a:pt x="227" y="1"/>
                  </a:cubicBezTo>
                  <a:cubicBezTo>
                    <a:pt x="233" y="0"/>
                    <a:pt x="245" y="7"/>
                    <a:pt x="247" y="13"/>
                  </a:cubicBezTo>
                  <a:cubicBezTo>
                    <a:pt x="252" y="24"/>
                    <a:pt x="245" y="32"/>
                    <a:pt x="232" y="35"/>
                  </a:cubicBezTo>
                  <a:cubicBezTo>
                    <a:pt x="178" y="45"/>
                    <a:pt x="123" y="56"/>
                    <a:pt x="69" y="66"/>
                  </a:cubicBezTo>
                  <a:cubicBezTo>
                    <a:pt x="50" y="70"/>
                    <a:pt x="30" y="73"/>
                    <a:pt x="11" y="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4" name="Freeform 109">
              <a:extLst>
                <a:ext uri="{FF2B5EF4-FFF2-40B4-BE49-F238E27FC236}">
                  <a16:creationId xmlns:a16="http://schemas.microsoft.com/office/drawing/2014/main" id="{C8C64B50-C695-4618-B886-562FA794E85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96025" y="2322513"/>
              <a:ext cx="101600" cy="98425"/>
            </a:xfrm>
            <a:custGeom>
              <a:avLst/>
              <a:gdLst>
                <a:gd name="T0" fmla="*/ 19 w 245"/>
                <a:gd name="T1" fmla="*/ 120 h 120"/>
                <a:gd name="T2" fmla="*/ 18 w 245"/>
                <a:gd name="T3" fmla="*/ 84 h 120"/>
                <a:gd name="T4" fmla="*/ 217 w 245"/>
                <a:gd name="T5" fmla="*/ 2 h 120"/>
                <a:gd name="T6" fmla="*/ 239 w 245"/>
                <a:gd name="T7" fmla="*/ 11 h 120"/>
                <a:gd name="T8" fmla="*/ 227 w 245"/>
                <a:gd name="T9" fmla="*/ 35 h 120"/>
                <a:gd name="T10" fmla="*/ 171 w 245"/>
                <a:gd name="T11" fmla="*/ 56 h 120"/>
                <a:gd name="T12" fmla="*/ 19 w 245"/>
                <a:gd name="T13" fmla="*/ 12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5" h="120">
                  <a:moveTo>
                    <a:pt x="19" y="120"/>
                  </a:moveTo>
                  <a:cubicBezTo>
                    <a:pt x="6" y="104"/>
                    <a:pt x="0" y="92"/>
                    <a:pt x="18" y="84"/>
                  </a:cubicBezTo>
                  <a:cubicBezTo>
                    <a:pt x="84" y="56"/>
                    <a:pt x="150" y="28"/>
                    <a:pt x="217" y="2"/>
                  </a:cubicBezTo>
                  <a:cubicBezTo>
                    <a:pt x="222" y="0"/>
                    <a:pt x="235" y="5"/>
                    <a:pt x="239" y="11"/>
                  </a:cubicBezTo>
                  <a:cubicBezTo>
                    <a:pt x="245" y="22"/>
                    <a:pt x="239" y="30"/>
                    <a:pt x="227" y="35"/>
                  </a:cubicBezTo>
                  <a:cubicBezTo>
                    <a:pt x="208" y="42"/>
                    <a:pt x="189" y="49"/>
                    <a:pt x="171" y="56"/>
                  </a:cubicBezTo>
                  <a:cubicBezTo>
                    <a:pt x="121" y="77"/>
                    <a:pt x="71" y="98"/>
                    <a:pt x="19" y="1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5" name="Freeform 110">
              <a:extLst>
                <a:ext uri="{FF2B5EF4-FFF2-40B4-BE49-F238E27FC236}">
                  <a16:creationId xmlns:a16="http://schemas.microsoft.com/office/drawing/2014/main" id="{FEE7CA43-AB5D-46CE-B435-91ED7CACDC46}"/>
                </a:ext>
              </a:extLst>
            </p:cNvPr>
            <p:cNvSpPr>
              <a:spLocks/>
            </p:cNvSpPr>
            <p:nvPr/>
          </p:nvSpPr>
          <p:spPr bwMode="auto">
            <a:xfrm>
              <a:off x="7839075" y="1689100"/>
              <a:ext cx="103188" cy="73025"/>
            </a:xfrm>
            <a:custGeom>
              <a:avLst/>
              <a:gdLst>
                <a:gd name="T0" fmla="*/ 241 w 251"/>
                <a:gd name="T1" fmla="*/ 2 h 88"/>
                <a:gd name="T2" fmla="*/ 228 w 251"/>
                <a:gd name="T3" fmla="*/ 36 h 88"/>
                <a:gd name="T4" fmla="*/ 31 w 251"/>
                <a:gd name="T5" fmla="*/ 85 h 88"/>
                <a:gd name="T6" fmla="*/ 3 w 251"/>
                <a:gd name="T7" fmla="*/ 72 h 88"/>
                <a:gd name="T8" fmla="*/ 21 w 251"/>
                <a:gd name="T9" fmla="*/ 51 h 88"/>
                <a:gd name="T10" fmla="*/ 222 w 251"/>
                <a:gd name="T11" fmla="*/ 1 h 88"/>
                <a:gd name="T12" fmla="*/ 241 w 251"/>
                <a:gd name="T13" fmla="*/ 2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1" h="88">
                  <a:moveTo>
                    <a:pt x="241" y="2"/>
                  </a:moveTo>
                  <a:cubicBezTo>
                    <a:pt x="251" y="23"/>
                    <a:pt x="243" y="32"/>
                    <a:pt x="228" y="36"/>
                  </a:cubicBezTo>
                  <a:cubicBezTo>
                    <a:pt x="162" y="52"/>
                    <a:pt x="97" y="69"/>
                    <a:pt x="31" y="85"/>
                  </a:cubicBezTo>
                  <a:cubicBezTo>
                    <a:pt x="19" y="87"/>
                    <a:pt x="7" y="88"/>
                    <a:pt x="3" y="72"/>
                  </a:cubicBezTo>
                  <a:cubicBezTo>
                    <a:pt x="0" y="57"/>
                    <a:pt x="11" y="53"/>
                    <a:pt x="21" y="51"/>
                  </a:cubicBezTo>
                  <a:cubicBezTo>
                    <a:pt x="88" y="34"/>
                    <a:pt x="155" y="17"/>
                    <a:pt x="222" y="1"/>
                  </a:cubicBezTo>
                  <a:cubicBezTo>
                    <a:pt x="228" y="0"/>
                    <a:pt x="234" y="2"/>
                    <a:pt x="24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6" name="Freeform 111">
              <a:extLst>
                <a:ext uri="{FF2B5EF4-FFF2-40B4-BE49-F238E27FC236}">
                  <a16:creationId xmlns:a16="http://schemas.microsoft.com/office/drawing/2014/main" id="{CDE48E1F-49B0-4DC1-B56A-52871089CCBF}"/>
                </a:ext>
              </a:extLst>
            </p:cNvPr>
            <p:cNvSpPr>
              <a:spLocks/>
            </p:cNvSpPr>
            <p:nvPr/>
          </p:nvSpPr>
          <p:spPr bwMode="auto">
            <a:xfrm>
              <a:off x="8029575" y="1565275"/>
              <a:ext cx="100013" cy="92075"/>
            </a:xfrm>
            <a:custGeom>
              <a:avLst/>
              <a:gdLst>
                <a:gd name="T0" fmla="*/ 228 w 244"/>
                <a:gd name="T1" fmla="*/ 0 h 111"/>
                <a:gd name="T2" fmla="*/ 224 w 244"/>
                <a:gd name="T3" fmla="*/ 37 h 111"/>
                <a:gd name="T4" fmla="*/ 29 w 244"/>
                <a:gd name="T5" fmla="*/ 107 h 111"/>
                <a:gd name="T6" fmla="*/ 14 w 244"/>
                <a:gd name="T7" fmla="*/ 109 h 111"/>
                <a:gd name="T8" fmla="*/ 2 w 244"/>
                <a:gd name="T9" fmla="*/ 95 h 111"/>
                <a:gd name="T10" fmla="*/ 5 w 244"/>
                <a:gd name="T11" fmla="*/ 81 h 111"/>
                <a:gd name="T12" fmla="*/ 19 w 244"/>
                <a:gd name="T13" fmla="*/ 74 h 111"/>
                <a:gd name="T14" fmla="*/ 228 w 244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4" h="111">
                  <a:moveTo>
                    <a:pt x="228" y="0"/>
                  </a:moveTo>
                  <a:cubicBezTo>
                    <a:pt x="239" y="17"/>
                    <a:pt x="244" y="30"/>
                    <a:pt x="224" y="37"/>
                  </a:cubicBezTo>
                  <a:cubicBezTo>
                    <a:pt x="159" y="61"/>
                    <a:pt x="94" y="84"/>
                    <a:pt x="29" y="107"/>
                  </a:cubicBezTo>
                  <a:cubicBezTo>
                    <a:pt x="25" y="109"/>
                    <a:pt x="18" y="111"/>
                    <a:pt x="14" y="109"/>
                  </a:cubicBezTo>
                  <a:cubicBezTo>
                    <a:pt x="9" y="106"/>
                    <a:pt x="4" y="101"/>
                    <a:pt x="2" y="95"/>
                  </a:cubicBezTo>
                  <a:cubicBezTo>
                    <a:pt x="0" y="92"/>
                    <a:pt x="2" y="85"/>
                    <a:pt x="5" y="81"/>
                  </a:cubicBezTo>
                  <a:cubicBezTo>
                    <a:pt x="8" y="78"/>
                    <a:pt x="14" y="75"/>
                    <a:pt x="19" y="74"/>
                  </a:cubicBezTo>
                  <a:cubicBezTo>
                    <a:pt x="87" y="49"/>
                    <a:pt x="156" y="25"/>
                    <a:pt x="22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7" name="Freeform 112">
              <a:extLst>
                <a:ext uri="{FF2B5EF4-FFF2-40B4-BE49-F238E27FC236}">
                  <a16:creationId xmlns:a16="http://schemas.microsoft.com/office/drawing/2014/main" id="{E9EA0E3A-7B55-4821-B665-867168373D15}"/>
                </a:ext>
              </a:extLst>
            </p:cNvPr>
            <p:cNvSpPr>
              <a:spLocks/>
            </p:cNvSpPr>
            <p:nvPr/>
          </p:nvSpPr>
          <p:spPr bwMode="auto">
            <a:xfrm>
              <a:off x="7735888" y="1001713"/>
              <a:ext cx="71438" cy="44450"/>
            </a:xfrm>
            <a:custGeom>
              <a:avLst/>
              <a:gdLst>
                <a:gd name="T0" fmla="*/ 172 w 172"/>
                <a:gd name="T1" fmla="*/ 45 h 54"/>
                <a:gd name="T2" fmla="*/ 157 w 172"/>
                <a:gd name="T3" fmla="*/ 53 h 54"/>
                <a:gd name="T4" fmla="*/ 0 w 172"/>
                <a:gd name="T5" fmla="*/ 16 h 54"/>
                <a:gd name="T6" fmla="*/ 16 w 172"/>
                <a:gd name="T7" fmla="*/ 0 h 54"/>
                <a:gd name="T8" fmla="*/ 171 w 172"/>
                <a:gd name="T9" fmla="*/ 33 h 54"/>
                <a:gd name="T10" fmla="*/ 172 w 172"/>
                <a:gd name="T11" fmla="*/ 45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2" h="54">
                  <a:moveTo>
                    <a:pt x="172" y="45"/>
                  </a:moveTo>
                  <a:cubicBezTo>
                    <a:pt x="167" y="48"/>
                    <a:pt x="161" y="54"/>
                    <a:pt x="157" y="53"/>
                  </a:cubicBezTo>
                  <a:cubicBezTo>
                    <a:pt x="105" y="45"/>
                    <a:pt x="54" y="35"/>
                    <a:pt x="0" y="16"/>
                  </a:cubicBezTo>
                  <a:cubicBezTo>
                    <a:pt x="8" y="8"/>
                    <a:pt x="12" y="0"/>
                    <a:pt x="16" y="0"/>
                  </a:cubicBezTo>
                  <a:cubicBezTo>
                    <a:pt x="69" y="3"/>
                    <a:pt x="120" y="19"/>
                    <a:pt x="171" y="33"/>
                  </a:cubicBezTo>
                  <a:cubicBezTo>
                    <a:pt x="172" y="37"/>
                    <a:pt x="172" y="41"/>
                    <a:pt x="172" y="4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8" name="Freeform 113">
              <a:extLst>
                <a:ext uri="{FF2B5EF4-FFF2-40B4-BE49-F238E27FC236}">
                  <a16:creationId xmlns:a16="http://schemas.microsoft.com/office/drawing/2014/main" id="{2E4423BD-43C3-408C-A3A3-E7C39526869A}"/>
                </a:ext>
              </a:extLst>
            </p:cNvPr>
            <p:cNvSpPr>
              <a:spLocks/>
            </p:cNvSpPr>
            <p:nvPr/>
          </p:nvSpPr>
          <p:spPr bwMode="auto">
            <a:xfrm>
              <a:off x="7480300" y="890588"/>
              <a:ext cx="71438" cy="44450"/>
            </a:xfrm>
            <a:custGeom>
              <a:avLst/>
              <a:gdLst>
                <a:gd name="T0" fmla="*/ 171 w 171"/>
                <a:gd name="T1" fmla="*/ 35 h 54"/>
                <a:gd name="T2" fmla="*/ 150 w 171"/>
                <a:gd name="T3" fmla="*/ 53 h 54"/>
                <a:gd name="T4" fmla="*/ 9 w 171"/>
                <a:gd name="T5" fmla="*/ 25 h 54"/>
                <a:gd name="T6" fmla="*/ 1 w 171"/>
                <a:gd name="T7" fmla="*/ 10 h 54"/>
                <a:gd name="T8" fmla="*/ 14 w 171"/>
                <a:gd name="T9" fmla="*/ 0 h 54"/>
                <a:gd name="T10" fmla="*/ 171 w 171"/>
                <a:gd name="T11" fmla="*/ 35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1" h="54">
                  <a:moveTo>
                    <a:pt x="171" y="35"/>
                  </a:moveTo>
                  <a:cubicBezTo>
                    <a:pt x="160" y="45"/>
                    <a:pt x="154" y="54"/>
                    <a:pt x="150" y="53"/>
                  </a:cubicBezTo>
                  <a:cubicBezTo>
                    <a:pt x="103" y="45"/>
                    <a:pt x="56" y="35"/>
                    <a:pt x="9" y="25"/>
                  </a:cubicBezTo>
                  <a:cubicBezTo>
                    <a:pt x="5" y="24"/>
                    <a:pt x="0" y="15"/>
                    <a:pt x="1" y="10"/>
                  </a:cubicBezTo>
                  <a:cubicBezTo>
                    <a:pt x="1" y="6"/>
                    <a:pt x="10" y="0"/>
                    <a:pt x="14" y="0"/>
                  </a:cubicBezTo>
                  <a:cubicBezTo>
                    <a:pt x="64" y="10"/>
                    <a:pt x="115" y="17"/>
                    <a:pt x="171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9" name="Freeform 114">
              <a:extLst>
                <a:ext uri="{FF2B5EF4-FFF2-40B4-BE49-F238E27FC236}">
                  <a16:creationId xmlns:a16="http://schemas.microsoft.com/office/drawing/2014/main" id="{6D125CAA-8086-4607-8EC4-E691CBEB2C99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0475" y="942975"/>
              <a:ext cx="68263" cy="46038"/>
            </a:xfrm>
            <a:custGeom>
              <a:avLst/>
              <a:gdLst>
                <a:gd name="T0" fmla="*/ 167 w 167"/>
                <a:gd name="T1" fmla="*/ 46 h 56"/>
                <a:gd name="T2" fmla="*/ 149 w 167"/>
                <a:gd name="T3" fmla="*/ 55 h 56"/>
                <a:gd name="T4" fmla="*/ 10 w 167"/>
                <a:gd name="T5" fmla="*/ 25 h 56"/>
                <a:gd name="T6" fmla="*/ 0 w 167"/>
                <a:gd name="T7" fmla="*/ 11 h 56"/>
                <a:gd name="T8" fmla="*/ 14 w 167"/>
                <a:gd name="T9" fmla="*/ 1 h 56"/>
                <a:gd name="T10" fmla="*/ 153 w 167"/>
                <a:gd name="T11" fmla="*/ 31 h 56"/>
                <a:gd name="T12" fmla="*/ 167 w 167"/>
                <a:gd name="T13" fmla="*/ 4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7" h="56">
                  <a:moveTo>
                    <a:pt x="167" y="46"/>
                  </a:moveTo>
                  <a:cubicBezTo>
                    <a:pt x="159" y="50"/>
                    <a:pt x="153" y="56"/>
                    <a:pt x="149" y="55"/>
                  </a:cubicBezTo>
                  <a:cubicBezTo>
                    <a:pt x="102" y="46"/>
                    <a:pt x="56" y="36"/>
                    <a:pt x="10" y="25"/>
                  </a:cubicBezTo>
                  <a:cubicBezTo>
                    <a:pt x="5" y="24"/>
                    <a:pt x="0" y="15"/>
                    <a:pt x="0" y="11"/>
                  </a:cubicBezTo>
                  <a:cubicBezTo>
                    <a:pt x="1" y="7"/>
                    <a:pt x="10" y="0"/>
                    <a:pt x="14" y="1"/>
                  </a:cubicBezTo>
                  <a:cubicBezTo>
                    <a:pt x="61" y="10"/>
                    <a:pt x="107" y="20"/>
                    <a:pt x="153" y="31"/>
                  </a:cubicBezTo>
                  <a:cubicBezTo>
                    <a:pt x="158" y="32"/>
                    <a:pt x="161" y="39"/>
                    <a:pt x="167" y="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0" name="Freeform 115">
              <a:extLst>
                <a:ext uri="{FF2B5EF4-FFF2-40B4-BE49-F238E27FC236}">
                  <a16:creationId xmlns:a16="http://schemas.microsoft.com/office/drawing/2014/main" id="{128DDF03-060F-4DF4-AFA9-8067F61E9216}"/>
                </a:ext>
              </a:extLst>
            </p:cNvPr>
            <p:cNvSpPr>
              <a:spLocks/>
            </p:cNvSpPr>
            <p:nvPr/>
          </p:nvSpPr>
          <p:spPr bwMode="auto">
            <a:xfrm>
              <a:off x="7351713" y="835025"/>
              <a:ext cx="71438" cy="46038"/>
            </a:xfrm>
            <a:custGeom>
              <a:avLst/>
              <a:gdLst>
                <a:gd name="T0" fmla="*/ 8 w 175"/>
                <a:gd name="T1" fmla="*/ 0 h 57"/>
                <a:gd name="T2" fmla="*/ 175 w 175"/>
                <a:gd name="T3" fmla="*/ 41 h 57"/>
                <a:gd name="T4" fmla="*/ 151 w 175"/>
                <a:gd name="T5" fmla="*/ 56 h 57"/>
                <a:gd name="T6" fmla="*/ 14 w 175"/>
                <a:gd name="T7" fmla="*/ 27 h 57"/>
                <a:gd name="T8" fmla="*/ 0 w 175"/>
                <a:gd name="T9" fmla="*/ 10 h 57"/>
                <a:gd name="T10" fmla="*/ 8 w 175"/>
                <a:gd name="T11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5" h="57">
                  <a:moveTo>
                    <a:pt x="8" y="0"/>
                  </a:moveTo>
                  <a:cubicBezTo>
                    <a:pt x="61" y="10"/>
                    <a:pt x="115" y="19"/>
                    <a:pt x="175" y="41"/>
                  </a:cubicBezTo>
                  <a:cubicBezTo>
                    <a:pt x="162" y="50"/>
                    <a:pt x="155" y="57"/>
                    <a:pt x="151" y="56"/>
                  </a:cubicBezTo>
                  <a:cubicBezTo>
                    <a:pt x="105" y="47"/>
                    <a:pt x="60" y="38"/>
                    <a:pt x="14" y="27"/>
                  </a:cubicBezTo>
                  <a:cubicBezTo>
                    <a:pt x="8" y="25"/>
                    <a:pt x="5" y="16"/>
                    <a:pt x="0" y="10"/>
                  </a:cubicBezTo>
                  <a:cubicBezTo>
                    <a:pt x="3" y="7"/>
                    <a:pt x="5" y="3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1" name="Freeform 116">
              <a:extLst>
                <a:ext uri="{FF2B5EF4-FFF2-40B4-BE49-F238E27FC236}">
                  <a16:creationId xmlns:a16="http://schemas.microsoft.com/office/drawing/2014/main" id="{90F20F5F-5F30-40DF-8B12-510DA71CE3AD}"/>
                </a:ext>
              </a:extLst>
            </p:cNvPr>
            <p:cNvSpPr>
              <a:spLocks/>
            </p:cNvSpPr>
            <p:nvPr/>
          </p:nvSpPr>
          <p:spPr bwMode="auto">
            <a:xfrm>
              <a:off x="7226300" y="760413"/>
              <a:ext cx="65088" cy="60325"/>
            </a:xfrm>
            <a:custGeom>
              <a:avLst/>
              <a:gdLst>
                <a:gd name="T0" fmla="*/ 160 w 160"/>
                <a:gd name="T1" fmla="*/ 56 h 74"/>
                <a:gd name="T2" fmla="*/ 135 w 160"/>
                <a:gd name="T3" fmla="*/ 70 h 74"/>
                <a:gd name="T4" fmla="*/ 15 w 160"/>
                <a:gd name="T5" fmla="*/ 28 h 74"/>
                <a:gd name="T6" fmla="*/ 8 w 160"/>
                <a:gd name="T7" fmla="*/ 25 h 74"/>
                <a:gd name="T8" fmla="*/ 0 w 160"/>
                <a:gd name="T9" fmla="*/ 9 h 74"/>
                <a:gd name="T10" fmla="*/ 19 w 160"/>
                <a:gd name="T11" fmla="*/ 2 h 74"/>
                <a:gd name="T12" fmla="*/ 74 w 160"/>
                <a:gd name="T13" fmla="*/ 22 h 74"/>
                <a:gd name="T14" fmla="*/ 138 w 160"/>
                <a:gd name="T15" fmla="*/ 43 h 74"/>
                <a:gd name="T16" fmla="*/ 160 w 160"/>
                <a:gd name="T17" fmla="*/ 56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0" h="74">
                  <a:moveTo>
                    <a:pt x="160" y="56"/>
                  </a:moveTo>
                  <a:cubicBezTo>
                    <a:pt x="156" y="74"/>
                    <a:pt x="145" y="74"/>
                    <a:pt x="135" y="70"/>
                  </a:cubicBezTo>
                  <a:cubicBezTo>
                    <a:pt x="95" y="57"/>
                    <a:pt x="55" y="43"/>
                    <a:pt x="15" y="28"/>
                  </a:cubicBezTo>
                  <a:cubicBezTo>
                    <a:pt x="13" y="28"/>
                    <a:pt x="9" y="27"/>
                    <a:pt x="8" y="25"/>
                  </a:cubicBezTo>
                  <a:cubicBezTo>
                    <a:pt x="5" y="20"/>
                    <a:pt x="2" y="14"/>
                    <a:pt x="0" y="9"/>
                  </a:cubicBezTo>
                  <a:cubicBezTo>
                    <a:pt x="6" y="6"/>
                    <a:pt x="13" y="0"/>
                    <a:pt x="19" y="2"/>
                  </a:cubicBezTo>
                  <a:cubicBezTo>
                    <a:pt x="38" y="7"/>
                    <a:pt x="56" y="16"/>
                    <a:pt x="74" y="22"/>
                  </a:cubicBezTo>
                  <a:cubicBezTo>
                    <a:pt x="96" y="30"/>
                    <a:pt x="117" y="36"/>
                    <a:pt x="138" y="43"/>
                  </a:cubicBezTo>
                  <a:cubicBezTo>
                    <a:pt x="146" y="46"/>
                    <a:pt x="153" y="52"/>
                    <a:pt x="160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2" name="Freeform 117">
              <a:extLst>
                <a:ext uri="{FF2B5EF4-FFF2-40B4-BE49-F238E27FC236}">
                  <a16:creationId xmlns:a16="http://schemas.microsoft.com/office/drawing/2014/main" id="{3698BF77-C4B8-4CA1-BBD2-7066B52F4A98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6100" y="1408113"/>
              <a:ext cx="42863" cy="109538"/>
            </a:xfrm>
            <a:custGeom>
              <a:avLst/>
              <a:gdLst>
                <a:gd name="T0" fmla="*/ 0 w 103"/>
                <a:gd name="T1" fmla="*/ 133 h 133"/>
                <a:gd name="T2" fmla="*/ 13 w 103"/>
                <a:gd name="T3" fmla="*/ 109 h 133"/>
                <a:gd name="T4" fmla="*/ 78 w 103"/>
                <a:gd name="T5" fmla="*/ 11 h 133"/>
                <a:gd name="T6" fmla="*/ 95 w 103"/>
                <a:gd name="T7" fmla="*/ 0 h 133"/>
                <a:gd name="T8" fmla="*/ 103 w 103"/>
                <a:gd name="T9" fmla="*/ 20 h 133"/>
                <a:gd name="T10" fmla="*/ 0 w 103"/>
                <a:gd name="T11" fmla="*/ 13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3" h="133">
                  <a:moveTo>
                    <a:pt x="0" y="133"/>
                  </a:moveTo>
                  <a:cubicBezTo>
                    <a:pt x="5" y="125"/>
                    <a:pt x="7" y="115"/>
                    <a:pt x="13" y="109"/>
                  </a:cubicBezTo>
                  <a:cubicBezTo>
                    <a:pt x="42" y="81"/>
                    <a:pt x="68" y="52"/>
                    <a:pt x="78" y="11"/>
                  </a:cubicBezTo>
                  <a:cubicBezTo>
                    <a:pt x="79" y="6"/>
                    <a:pt x="89" y="3"/>
                    <a:pt x="95" y="0"/>
                  </a:cubicBezTo>
                  <a:cubicBezTo>
                    <a:pt x="98" y="6"/>
                    <a:pt x="103" y="13"/>
                    <a:pt x="103" y="20"/>
                  </a:cubicBezTo>
                  <a:cubicBezTo>
                    <a:pt x="100" y="60"/>
                    <a:pt x="49" y="123"/>
                    <a:pt x="0" y="1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3" name="Freeform 118">
              <a:extLst>
                <a:ext uri="{FF2B5EF4-FFF2-40B4-BE49-F238E27FC236}">
                  <a16:creationId xmlns:a16="http://schemas.microsoft.com/office/drawing/2014/main" id="{0B218B50-31E9-40C4-B27D-48B7BC23C9F2}"/>
                </a:ext>
              </a:extLst>
            </p:cNvPr>
            <p:cNvSpPr>
              <a:spLocks/>
            </p:cNvSpPr>
            <p:nvPr/>
          </p:nvSpPr>
          <p:spPr bwMode="auto">
            <a:xfrm>
              <a:off x="7864475" y="1058863"/>
              <a:ext cx="68263" cy="50800"/>
            </a:xfrm>
            <a:custGeom>
              <a:avLst/>
              <a:gdLst>
                <a:gd name="T0" fmla="*/ 0 w 168"/>
                <a:gd name="T1" fmla="*/ 8 h 61"/>
                <a:gd name="T2" fmla="*/ 30 w 168"/>
                <a:gd name="T3" fmla="*/ 2 h 61"/>
                <a:gd name="T4" fmla="*/ 152 w 168"/>
                <a:gd name="T5" fmla="*/ 34 h 61"/>
                <a:gd name="T6" fmla="*/ 168 w 168"/>
                <a:gd name="T7" fmla="*/ 53 h 61"/>
                <a:gd name="T8" fmla="*/ 148 w 168"/>
                <a:gd name="T9" fmla="*/ 60 h 61"/>
                <a:gd name="T10" fmla="*/ 14 w 168"/>
                <a:gd name="T11" fmla="*/ 24 h 61"/>
                <a:gd name="T12" fmla="*/ 0 w 168"/>
                <a:gd name="T13" fmla="*/ 8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8" h="61">
                  <a:moveTo>
                    <a:pt x="0" y="8"/>
                  </a:moveTo>
                  <a:cubicBezTo>
                    <a:pt x="14" y="5"/>
                    <a:pt x="23" y="0"/>
                    <a:pt x="30" y="2"/>
                  </a:cubicBezTo>
                  <a:cubicBezTo>
                    <a:pt x="71" y="12"/>
                    <a:pt x="112" y="22"/>
                    <a:pt x="152" y="34"/>
                  </a:cubicBezTo>
                  <a:cubicBezTo>
                    <a:pt x="159" y="36"/>
                    <a:pt x="163" y="46"/>
                    <a:pt x="168" y="53"/>
                  </a:cubicBezTo>
                  <a:cubicBezTo>
                    <a:pt x="161" y="55"/>
                    <a:pt x="154" y="61"/>
                    <a:pt x="148" y="60"/>
                  </a:cubicBezTo>
                  <a:cubicBezTo>
                    <a:pt x="103" y="49"/>
                    <a:pt x="59" y="36"/>
                    <a:pt x="14" y="24"/>
                  </a:cubicBezTo>
                  <a:cubicBezTo>
                    <a:pt x="11" y="23"/>
                    <a:pt x="9" y="18"/>
                    <a:pt x="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4" name="Freeform 119">
              <a:extLst>
                <a:ext uri="{FF2B5EF4-FFF2-40B4-BE49-F238E27FC236}">
                  <a16:creationId xmlns:a16="http://schemas.microsoft.com/office/drawing/2014/main" id="{00BE6978-6634-4546-8E13-5CB53A7A5269}"/>
                </a:ext>
              </a:extLst>
            </p:cNvPr>
            <p:cNvSpPr>
              <a:spLocks/>
            </p:cNvSpPr>
            <p:nvPr/>
          </p:nvSpPr>
          <p:spPr bwMode="auto">
            <a:xfrm>
              <a:off x="7993063" y="1130300"/>
              <a:ext cx="66675" cy="58738"/>
            </a:xfrm>
            <a:custGeom>
              <a:avLst/>
              <a:gdLst>
                <a:gd name="T0" fmla="*/ 5 w 161"/>
                <a:gd name="T1" fmla="*/ 0 h 72"/>
                <a:gd name="T2" fmla="*/ 161 w 161"/>
                <a:gd name="T3" fmla="*/ 51 h 72"/>
                <a:gd name="T4" fmla="*/ 139 w 161"/>
                <a:gd name="T5" fmla="*/ 69 h 72"/>
                <a:gd name="T6" fmla="*/ 15 w 161"/>
                <a:gd name="T7" fmla="*/ 26 h 72"/>
                <a:gd name="T8" fmla="*/ 0 w 161"/>
                <a:gd name="T9" fmla="*/ 9 h 72"/>
                <a:gd name="T10" fmla="*/ 5 w 161"/>
                <a:gd name="T11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1" h="72">
                  <a:moveTo>
                    <a:pt x="5" y="0"/>
                  </a:moveTo>
                  <a:cubicBezTo>
                    <a:pt x="60" y="9"/>
                    <a:pt x="111" y="29"/>
                    <a:pt x="161" y="51"/>
                  </a:cubicBezTo>
                  <a:cubicBezTo>
                    <a:pt x="161" y="71"/>
                    <a:pt x="150" y="72"/>
                    <a:pt x="139" y="69"/>
                  </a:cubicBezTo>
                  <a:cubicBezTo>
                    <a:pt x="98" y="55"/>
                    <a:pt x="56" y="41"/>
                    <a:pt x="15" y="26"/>
                  </a:cubicBezTo>
                  <a:cubicBezTo>
                    <a:pt x="9" y="24"/>
                    <a:pt x="5" y="15"/>
                    <a:pt x="0" y="9"/>
                  </a:cubicBezTo>
                  <a:cubicBezTo>
                    <a:pt x="2" y="6"/>
                    <a:pt x="3" y="3"/>
                    <a:pt x="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5" name="Freeform 120">
              <a:extLst>
                <a:ext uri="{FF2B5EF4-FFF2-40B4-BE49-F238E27FC236}">
                  <a16:creationId xmlns:a16="http://schemas.microsoft.com/office/drawing/2014/main" id="{71271E2D-BF88-4402-8DC8-8DA21DB7A518}"/>
                </a:ext>
              </a:extLst>
            </p:cNvPr>
            <p:cNvSpPr>
              <a:spLocks/>
            </p:cNvSpPr>
            <p:nvPr/>
          </p:nvSpPr>
          <p:spPr bwMode="auto">
            <a:xfrm>
              <a:off x="8112125" y="1225550"/>
              <a:ext cx="63500" cy="79375"/>
            </a:xfrm>
            <a:custGeom>
              <a:avLst/>
              <a:gdLst>
                <a:gd name="T0" fmla="*/ 0 w 153"/>
                <a:gd name="T1" fmla="*/ 12 h 97"/>
                <a:gd name="T2" fmla="*/ 28 w 153"/>
                <a:gd name="T3" fmla="*/ 2 h 97"/>
                <a:gd name="T4" fmla="*/ 149 w 153"/>
                <a:gd name="T5" fmla="*/ 75 h 97"/>
                <a:gd name="T6" fmla="*/ 153 w 153"/>
                <a:gd name="T7" fmla="*/ 95 h 97"/>
                <a:gd name="T8" fmla="*/ 135 w 153"/>
                <a:gd name="T9" fmla="*/ 96 h 97"/>
                <a:gd name="T10" fmla="*/ 125 w 153"/>
                <a:gd name="T11" fmla="*/ 90 h 97"/>
                <a:gd name="T12" fmla="*/ 0 w 153"/>
                <a:gd name="T13" fmla="*/ 12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3" h="97">
                  <a:moveTo>
                    <a:pt x="0" y="12"/>
                  </a:moveTo>
                  <a:cubicBezTo>
                    <a:pt x="15" y="6"/>
                    <a:pt x="24" y="0"/>
                    <a:pt x="28" y="2"/>
                  </a:cubicBezTo>
                  <a:cubicBezTo>
                    <a:pt x="69" y="25"/>
                    <a:pt x="109" y="50"/>
                    <a:pt x="149" y="75"/>
                  </a:cubicBezTo>
                  <a:cubicBezTo>
                    <a:pt x="153" y="78"/>
                    <a:pt x="152" y="88"/>
                    <a:pt x="153" y="95"/>
                  </a:cubicBezTo>
                  <a:cubicBezTo>
                    <a:pt x="147" y="96"/>
                    <a:pt x="141" y="97"/>
                    <a:pt x="135" y="96"/>
                  </a:cubicBezTo>
                  <a:cubicBezTo>
                    <a:pt x="132" y="96"/>
                    <a:pt x="129" y="92"/>
                    <a:pt x="125" y="90"/>
                  </a:cubicBezTo>
                  <a:cubicBezTo>
                    <a:pt x="87" y="66"/>
                    <a:pt x="48" y="41"/>
                    <a:pt x="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6" name="Freeform 121">
              <a:extLst>
                <a:ext uri="{FF2B5EF4-FFF2-40B4-BE49-F238E27FC236}">
                  <a16:creationId xmlns:a16="http://schemas.microsoft.com/office/drawing/2014/main" id="{A6BE3D59-AC66-43BA-A734-4C8D557399F3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3013" y="354013"/>
              <a:ext cx="38100" cy="28575"/>
            </a:xfrm>
            <a:custGeom>
              <a:avLst/>
              <a:gdLst>
                <a:gd name="T0" fmla="*/ 0 w 94"/>
                <a:gd name="T1" fmla="*/ 17 h 35"/>
                <a:gd name="T2" fmla="*/ 87 w 94"/>
                <a:gd name="T3" fmla="*/ 4 h 35"/>
                <a:gd name="T4" fmla="*/ 94 w 94"/>
                <a:gd name="T5" fmla="*/ 18 h 35"/>
                <a:gd name="T6" fmla="*/ 16 w 94"/>
                <a:gd name="T7" fmla="*/ 34 h 35"/>
                <a:gd name="T8" fmla="*/ 0 w 94"/>
                <a:gd name="T9" fmla="*/ 17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" h="35">
                  <a:moveTo>
                    <a:pt x="0" y="17"/>
                  </a:moveTo>
                  <a:cubicBezTo>
                    <a:pt x="33" y="4"/>
                    <a:pt x="60" y="0"/>
                    <a:pt x="87" y="4"/>
                  </a:cubicBezTo>
                  <a:cubicBezTo>
                    <a:pt x="90" y="5"/>
                    <a:pt x="91" y="13"/>
                    <a:pt x="94" y="18"/>
                  </a:cubicBezTo>
                  <a:cubicBezTo>
                    <a:pt x="69" y="35"/>
                    <a:pt x="42" y="33"/>
                    <a:pt x="16" y="34"/>
                  </a:cubicBezTo>
                  <a:cubicBezTo>
                    <a:pt x="13" y="35"/>
                    <a:pt x="8" y="27"/>
                    <a:pt x="0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7" name="Freeform 122">
              <a:extLst>
                <a:ext uri="{FF2B5EF4-FFF2-40B4-BE49-F238E27FC236}">
                  <a16:creationId xmlns:a16="http://schemas.microsoft.com/office/drawing/2014/main" id="{F016317D-CA6A-4780-A1BC-3A99A663BFCB}"/>
                </a:ext>
              </a:extLst>
            </p:cNvPr>
            <p:cNvSpPr>
              <a:spLocks/>
            </p:cNvSpPr>
            <p:nvPr/>
          </p:nvSpPr>
          <p:spPr bwMode="auto">
            <a:xfrm>
              <a:off x="7985125" y="242888"/>
              <a:ext cx="38100" cy="31750"/>
            </a:xfrm>
            <a:custGeom>
              <a:avLst/>
              <a:gdLst>
                <a:gd name="T0" fmla="*/ 85 w 92"/>
                <a:gd name="T1" fmla="*/ 0 h 39"/>
                <a:gd name="T2" fmla="*/ 61 w 92"/>
                <a:gd name="T3" fmla="*/ 31 h 39"/>
                <a:gd name="T4" fmla="*/ 0 w 92"/>
                <a:gd name="T5" fmla="*/ 13 h 39"/>
                <a:gd name="T6" fmla="*/ 85 w 92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2" h="39">
                  <a:moveTo>
                    <a:pt x="85" y="0"/>
                  </a:moveTo>
                  <a:cubicBezTo>
                    <a:pt x="92" y="29"/>
                    <a:pt x="75" y="29"/>
                    <a:pt x="61" y="31"/>
                  </a:cubicBezTo>
                  <a:cubicBezTo>
                    <a:pt x="13" y="39"/>
                    <a:pt x="13" y="39"/>
                    <a:pt x="0" y="13"/>
                  </a:cubicBezTo>
                  <a:cubicBezTo>
                    <a:pt x="29" y="9"/>
                    <a:pt x="55" y="5"/>
                    <a:pt x="8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8" name="Freeform 123">
              <a:extLst>
                <a:ext uri="{FF2B5EF4-FFF2-40B4-BE49-F238E27FC236}">
                  <a16:creationId xmlns:a16="http://schemas.microsoft.com/office/drawing/2014/main" id="{4A7B8A27-88BB-41DF-88F4-3E7E349C584D}"/>
                </a:ext>
              </a:extLst>
            </p:cNvPr>
            <p:cNvSpPr>
              <a:spLocks/>
            </p:cNvSpPr>
            <p:nvPr/>
          </p:nvSpPr>
          <p:spPr bwMode="auto">
            <a:xfrm>
              <a:off x="7529513" y="376238"/>
              <a:ext cx="36513" cy="26988"/>
            </a:xfrm>
            <a:custGeom>
              <a:avLst/>
              <a:gdLst>
                <a:gd name="T0" fmla="*/ 0 w 90"/>
                <a:gd name="T1" fmla="*/ 13 h 34"/>
                <a:gd name="T2" fmla="*/ 77 w 90"/>
                <a:gd name="T3" fmla="*/ 1 h 34"/>
                <a:gd name="T4" fmla="*/ 89 w 90"/>
                <a:gd name="T5" fmla="*/ 9 h 34"/>
                <a:gd name="T6" fmla="*/ 84 w 90"/>
                <a:gd name="T7" fmla="*/ 22 h 34"/>
                <a:gd name="T8" fmla="*/ 11 w 90"/>
                <a:gd name="T9" fmla="*/ 34 h 34"/>
                <a:gd name="T10" fmla="*/ 0 w 90"/>
                <a:gd name="T11" fmla="*/ 1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0" h="34">
                  <a:moveTo>
                    <a:pt x="0" y="13"/>
                  </a:moveTo>
                  <a:cubicBezTo>
                    <a:pt x="29" y="8"/>
                    <a:pt x="53" y="4"/>
                    <a:pt x="77" y="1"/>
                  </a:cubicBezTo>
                  <a:cubicBezTo>
                    <a:pt x="81" y="0"/>
                    <a:pt x="87" y="5"/>
                    <a:pt x="89" y="9"/>
                  </a:cubicBezTo>
                  <a:cubicBezTo>
                    <a:pt x="90" y="12"/>
                    <a:pt x="87" y="21"/>
                    <a:pt x="84" y="22"/>
                  </a:cubicBezTo>
                  <a:cubicBezTo>
                    <a:pt x="60" y="26"/>
                    <a:pt x="36" y="31"/>
                    <a:pt x="11" y="34"/>
                  </a:cubicBezTo>
                  <a:cubicBezTo>
                    <a:pt x="9" y="34"/>
                    <a:pt x="6" y="24"/>
                    <a:pt x="0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9" name="Freeform 124">
              <a:extLst>
                <a:ext uri="{FF2B5EF4-FFF2-40B4-BE49-F238E27FC236}">
                  <a16:creationId xmlns:a16="http://schemas.microsoft.com/office/drawing/2014/main" id="{FAEAAECE-E43B-4DEB-A714-FD15024B5C2F}"/>
                </a:ext>
              </a:extLst>
            </p:cNvPr>
            <p:cNvSpPr>
              <a:spLocks/>
            </p:cNvSpPr>
            <p:nvPr/>
          </p:nvSpPr>
          <p:spPr bwMode="auto">
            <a:xfrm>
              <a:off x="7466013" y="393700"/>
              <a:ext cx="38100" cy="34925"/>
            </a:xfrm>
            <a:custGeom>
              <a:avLst/>
              <a:gdLst>
                <a:gd name="T0" fmla="*/ 96 w 96"/>
                <a:gd name="T1" fmla="*/ 20 h 44"/>
                <a:gd name="T2" fmla="*/ 0 w 96"/>
                <a:gd name="T3" fmla="*/ 38 h 44"/>
                <a:gd name="T4" fmla="*/ 96 w 96"/>
                <a:gd name="T5" fmla="*/ 2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6" h="44">
                  <a:moveTo>
                    <a:pt x="96" y="20"/>
                  </a:moveTo>
                  <a:cubicBezTo>
                    <a:pt x="61" y="38"/>
                    <a:pt x="33" y="44"/>
                    <a:pt x="0" y="38"/>
                  </a:cubicBezTo>
                  <a:cubicBezTo>
                    <a:pt x="15" y="9"/>
                    <a:pt x="58" y="0"/>
                    <a:pt x="96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0" name="Freeform 125">
              <a:extLst>
                <a:ext uri="{FF2B5EF4-FFF2-40B4-BE49-F238E27FC236}">
                  <a16:creationId xmlns:a16="http://schemas.microsoft.com/office/drawing/2014/main" id="{52851D8B-5297-49B4-A9A2-B825AC809E95}"/>
                </a:ext>
              </a:extLst>
            </p:cNvPr>
            <p:cNvSpPr>
              <a:spLocks/>
            </p:cNvSpPr>
            <p:nvPr/>
          </p:nvSpPr>
          <p:spPr bwMode="auto">
            <a:xfrm>
              <a:off x="7400925" y="419100"/>
              <a:ext cx="34925" cy="33338"/>
            </a:xfrm>
            <a:custGeom>
              <a:avLst/>
              <a:gdLst>
                <a:gd name="T0" fmla="*/ 84 w 84"/>
                <a:gd name="T1" fmla="*/ 8 h 41"/>
                <a:gd name="T2" fmla="*/ 82 w 84"/>
                <a:gd name="T3" fmla="*/ 23 h 41"/>
                <a:gd name="T4" fmla="*/ 10 w 84"/>
                <a:gd name="T5" fmla="*/ 41 h 41"/>
                <a:gd name="T6" fmla="*/ 0 w 84"/>
                <a:gd name="T7" fmla="*/ 31 h 41"/>
                <a:gd name="T8" fmla="*/ 6 w 84"/>
                <a:gd name="T9" fmla="*/ 18 h 41"/>
                <a:gd name="T10" fmla="*/ 84 w 84"/>
                <a:gd name="T11" fmla="*/ 8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" h="41">
                  <a:moveTo>
                    <a:pt x="84" y="8"/>
                  </a:moveTo>
                  <a:cubicBezTo>
                    <a:pt x="83" y="14"/>
                    <a:pt x="84" y="23"/>
                    <a:pt x="82" y="23"/>
                  </a:cubicBezTo>
                  <a:cubicBezTo>
                    <a:pt x="58" y="30"/>
                    <a:pt x="34" y="36"/>
                    <a:pt x="10" y="41"/>
                  </a:cubicBezTo>
                  <a:cubicBezTo>
                    <a:pt x="7" y="41"/>
                    <a:pt x="1" y="35"/>
                    <a:pt x="0" y="31"/>
                  </a:cubicBezTo>
                  <a:cubicBezTo>
                    <a:pt x="0" y="27"/>
                    <a:pt x="3" y="19"/>
                    <a:pt x="6" y="18"/>
                  </a:cubicBezTo>
                  <a:cubicBezTo>
                    <a:pt x="31" y="11"/>
                    <a:pt x="56" y="0"/>
                    <a:pt x="84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1" name="Freeform 126">
              <a:extLst>
                <a:ext uri="{FF2B5EF4-FFF2-40B4-BE49-F238E27FC236}">
                  <a16:creationId xmlns:a16="http://schemas.microsoft.com/office/drawing/2014/main" id="{50D7990F-8C08-47C0-B72B-0B2C552F1C7E}"/>
                </a:ext>
              </a:extLst>
            </p:cNvPr>
            <p:cNvSpPr>
              <a:spLocks/>
            </p:cNvSpPr>
            <p:nvPr/>
          </p:nvSpPr>
          <p:spPr bwMode="auto">
            <a:xfrm>
              <a:off x="7337425" y="447675"/>
              <a:ext cx="36513" cy="41275"/>
            </a:xfrm>
            <a:custGeom>
              <a:avLst/>
              <a:gdLst>
                <a:gd name="T0" fmla="*/ 0 w 89"/>
                <a:gd name="T1" fmla="*/ 27 h 49"/>
                <a:gd name="T2" fmla="*/ 82 w 89"/>
                <a:gd name="T3" fmla="*/ 3 h 49"/>
                <a:gd name="T4" fmla="*/ 66 w 89"/>
                <a:gd name="T5" fmla="*/ 29 h 49"/>
                <a:gd name="T6" fmla="*/ 0 w 89"/>
                <a:gd name="T7" fmla="*/ 27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9" h="49">
                  <a:moveTo>
                    <a:pt x="0" y="27"/>
                  </a:moveTo>
                  <a:cubicBezTo>
                    <a:pt x="26" y="9"/>
                    <a:pt x="53" y="0"/>
                    <a:pt x="82" y="3"/>
                  </a:cubicBezTo>
                  <a:cubicBezTo>
                    <a:pt x="89" y="22"/>
                    <a:pt x="78" y="27"/>
                    <a:pt x="66" y="29"/>
                  </a:cubicBezTo>
                  <a:cubicBezTo>
                    <a:pt x="44" y="33"/>
                    <a:pt x="21" y="49"/>
                    <a:pt x="0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2" name="Freeform 127">
              <a:extLst>
                <a:ext uri="{FF2B5EF4-FFF2-40B4-BE49-F238E27FC236}">
                  <a16:creationId xmlns:a16="http://schemas.microsoft.com/office/drawing/2014/main" id="{CE249E05-B187-42C5-AAB0-83232879111E}"/>
                </a:ext>
              </a:extLst>
            </p:cNvPr>
            <p:cNvSpPr>
              <a:spLocks/>
            </p:cNvSpPr>
            <p:nvPr/>
          </p:nvSpPr>
          <p:spPr bwMode="auto">
            <a:xfrm>
              <a:off x="8183563" y="182563"/>
              <a:ext cx="34925" cy="31750"/>
            </a:xfrm>
            <a:custGeom>
              <a:avLst/>
              <a:gdLst>
                <a:gd name="T0" fmla="*/ 85 w 85"/>
                <a:gd name="T1" fmla="*/ 22 h 38"/>
                <a:gd name="T2" fmla="*/ 4 w 85"/>
                <a:gd name="T3" fmla="*/ 37 h 38"/>
                <a:gd name="T4" fmla="*/ 0 w 85"/>
                <a:gd name="T5" fmla="*/ 19 h 38"/>
                <a:gd name="T6" fmla="*/ 53 w 85"/>
                <a:gd name="T7" fmla="*/ 6 h 38"/>
                <a:gd name="T8" fmla="*/ 85 w 85"/>
                <a:gd name="T9" fmla="*/ 22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38">
                  <a:moveTo>
                    <a:pt x="85" y="22"/>
                  </a:moveTo>
                  <a:cubicBezTo>
                    <a:pt x="60" y="37"/>
                    <a:pt x="32" y="38"/>
                    <a:pt x="4" y="37"/>
                  </a:cubicBezTo>
                  <a:cubicBezTo>
                    <a:pt x="3" y="37"/>
                    <a:pt x="0" y="19"/>
                    <a:pt x="0" y="19"/>
                  </a:cubicBezTo>
                  <a:cubicBezTo>
                    <a:pt x="18" y="14"/>
                    <a:pt x="35" y="9"/>
                    <a:pt x="53" y="6"/>
                  </a:cubicBezTo>
                  <a:cubicBezTo>
                    <a:pt x="64" y="4"/>
                    <a:pt x="78" y="0"/>
                    <a:pt x="85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3" name="Freeform 128">
              <a:extLst>
                <a:ext uri="{FF2B5EF4-FFF2-40B4-BE49-F238E27FC236}">
                  <a16:creationId xmlns:a16="http://schemas.microsoft.com/office/drawing/2014/main" id="{DDF00BDF-30C9-433B-AD90-B5857F7E8C25}"/>
                </a:ext>
              </a:extLst>
            </p:cNvPr>
            <p:cNvSpPr>
              <a:spLocks/>
            </p:cNvSpPr>
            <p:nvPr/>
          </p:nvSpPr>
          <p:spPr bwMode="auto">
            <a:xfrm>
              <a:off x="8245475" y="165100"/>
              <a:ext cx="38100" cy="31750"/>
            </a:xfrm>
            <a:custGeom>
              <a:avLst/>
              <a:gdLst>
                <a:gd name="T0" fmla="*/ 90 w 90"/>
                <a:gd name="T1" fmla="*/ 12 h 38"/>
                <a:gd name="T2" fmla="*/ 0 w 90"/>
                <a:gd name="T3" fmla="*/ 19 h 38"/>
                <a:gd name="T4" fmla="*/ 78 w 90"/>
                <a:gd name="T5" fmla="*/ 0 h 38"/>
                <a:gd name="T6" fmla="*/ 90 w 90"/>
                <a:gd name="T7" fmla="*/ 12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0" h="38">
                  <a:moveTo>
                    <a:pt x="90" y="12"/>
                  </a:moveTo>
                  <a:cubicBezTo>
                    <a:pt x="53" y="36"/>
                    <a:pt x="21" y="38"/>
                    <a:pt x="0" y="19"/>
                  </a:cubicBezTo>
                  <a:cubicBezTo>
                    <a:pt x="24" y="0"/>
                    <a:pt x="51" y="2"/>
                    <a:pt x="78" y="0"/>
                  </a:cubicBezTo>
                  <a:cubicBezTo>
                    <a:pt x="81" y="0"/>
                    <a:pt x="86" y="8"/>
                    <a:pt x="9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4" name="Freeform 129">
              <a:extLst>
                <a:ext uri="{FF2B5EF4-FFF2-40B4-BE49-F238E27FC236}">
                  <a16:creationId xmlns:a16="http://schemas.microsoft.com/office/drawing/2014/main" id="{5522D37A-8116-49B4-A1B5-DA6C72D04C05}"/>
                </a:ext>
              </a:extLst>
            </p:cNvPr>
            <p:cNvSpPr>
              <a:spLocks/>
            </p:cNvSpPr>
            <p:nvPr/>
          </p:nvSpPr>
          <p:spPr bwMode="auto">
            <a:xfrm>
              <a:off x="8116888" y="207963"/>
              <a:ext cx="36513" cy="25400"/>
            </a:xfrm>
            <a:custGeom>
              <a:avLst/>
              <a:gdLst>
                <a:gd name="T0" fmla="*/ 87 w 87"/>
                <a:gd name="T1" fmla="*/ 16 h 32"/>
                <a:gd name="T2" fmla="*/ 62 w 87"/>
                <a:gd name="T3" fmla="*/ 27 h 32"/>
                <a:gd name="T4" fmla="*/ 7 w 87"/>
                <a:gd name="T5" fmla="*/ 32 h 32"/>
                <a:gd name="T6" fmla="*/ 1 w 87"/>
                <a:gd name="T7" fmla="*/ 24 h 32"/>
                <a:gd name="T8" fmla="*/ 6 w 87"/>
                <a:gd name="T9" fmla="*/ 11 h 32"/>
                <a:gd name="T10" fmla="*/ 87 w 87"/>
                <a:gd name="T11" fmla="*/ 16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7" h="32">
                  <a:moveTo>
                    <a:pt x="87" y="16"/>
                  </a:moveTo>
                  <a:cubicBezTo>
                    <a:pt x="79" y="20"/>
                    <a:pt x="71" y="25"/>
                    <a:pt x="62" y="27"/>
                  </a:cubicBezTo>
                  <a:cubicBezTo>
                    <a:pt x="44" y="30"/>
                    <a:pt x="25" y="31"/>
                    <a:pt x="7" y="32"/>
                  </a:cubicBezTo>
                  <a:cubicBezTo>
                    <a:pt x="5" y="32"/>
                    <a:pt x="0" y="27"/>
                    <a:pt x="1" y="24"/>
                  </a:cubicBezTo>
                  <a:cubicBezTo>
                    <a:pt x="1" y="19"/>
                    <a:pt x="3" y="13"/>
                    <a:pt x="6" y="11"/>
                  </a:cubicBezTo>
                  <a:cubicBezTo>
                    <a:pt x="17" y="2"/>
                    <a:pt x="67" y="0"/>
                    <a:pt x="87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5" name="Freeform 130">
              <a:extLst>
                <a:ext uri="{FF2B5EF4-FFF2-40B4-BE49-F238E27FC236}">
                  <a16:creationId xmlns:a16="http://schemas.microsoft.com/office/drawing/2014/main" id="{C0A34A80-9120-49CD-B6D3-227FACB9FA62}"/>
                </a:ext>
              </a:extLst>
            </p:cNvPr>
            <p:cNvSpPr>
              <a:spLocks/>
            </p:cNvSpPr>
            <p:nvPr/>
          </p:nvSpPr>
          <p:spPr bwMode="auto">
            <a:xfrm>
              <a:off x="7920038" y="263525"/>
              <a:ext cx="38100" cy="26988"/>
            </a:xfrm>
            <a:custGeom>
              <a:avLst/>
              <a:gdLst>
                <a:gd name="T0" fmla="*/ 95 w 95"/>
                <a:gd name="T1" fmla="*/ 15 h 32"/>
                <a:gd name="T2" fmla="*/ 9 w 95"/>
                <a:gd name="T3" fmla="*/ 30 h 32"/>
                <a:gd name="T4" fmla="*/ 20 w 95"/>
                <a:gd name="T5" fmla="*/ 6 h 32"/>
                <a:gd name="T6" fmla="*/ 82 w 95"/>
                <a:gd name="T7" fmla="*/ 1 h 32"/>
                <a:gd name="T8" fmla="*/ 95 w 95"/>
                <a:gd name="T9" fmla="*/ 15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" h="32">
                  <a:moveTo>
                    <a:pt x="95" y="15"/>
                  </a:moveTo>
                  <a:cubicBezTo>
                    <a:pt x="64" y="32"/>
                    <a:pt x="36" y="32"/>
                    <a:pt x="9" y="30"/>
                  </a:cubicBezTo>
                  <a:cubicBezTo>
                    <a:pt x="0" y="14"/>
                    <a:pt x="9" y="8"/>
                    <a:pt x="20" y="6"/>
                  </a:cubicBezTo>
                  <a:cubicBezTo>
                    <a:pt x="41" y="3"/>
                    <a:pt x="62" y="1"/>
                    <a:pt x="82" y="1"/>
                  </a:cubicBezTo>
                  <a:cubicBezTo>
                    <a:pt x="85" y="0"/>
                    <a:pt x="89" y="7"/>
                    <a:pt x="95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6" name="Freeform 131">
              <a:extLst>
                <a:ext uri="{FF2B5EF4-FFF2-40B4-BE49-F238E27FC236}">
                  <a16:creationId xmlns:a16="http://schemas.microsoft.com/office/drawing/2014/main" id="{E6C9CAF6-B720-41E0-8D22-09D44E7F57E8}"/>
                </a:ext>
              </a:extLst>
            </p:cNvPr>
            <p:cNvSpPr>
              <a:spLocks/>
            </p:cNvSpPr>
            <p:nvPr/>
          </p:nvSpPr>
          <p:spPr bwMode="auto">
            <a:xfrm>
              <a:off x="7854950" y="280988"/>
              <a:ext cx="36513" cy="31750"/>
            </a:xfrm>
            <a:custGeom>
              <a:avLst/>
              <a:gdLst>
                <a:gd name="T0" fmla="*/ 0 w 90"/>
                <a:gd name="T1" fmla="*/ 28 h 39"/>
                <a:gd name="T2" fmla="*/ 16 w 90"/>
                <a:gd name="T3" fmla="*/ 9 h 39"/>
                <a:gd name="T4" fmla="*/ 75 w 90"/>
                <a:gd name="T5" fmla="*/ 0 h 39"/>
                <a:gd name="T6" fmla="*/ 89 w 90"/>
                <a:gd name="T7" fmla="*/ 10 h 39"/>
                <a:gd name="T8" fmla="*/ 81 w 90"/>
                <a:gd name="T9" fmla="*/ 24 h 39"/>
                <a:gd name="T10" fmla="*/ 0 w 90"/>
                <a:gd name="T11" fmla="*/ 2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0" h="39">
                  <a:moveTo>
                    <a:pt x="0" y="28"/>
                  </a:moveTo>
                  <a:cubicBezTo>
                    <a:pt x="8" y="19"/>
                    <a:pt x="11" y="10"/>
                    <a:pt x="16" y="9"/>
                  </a:cubicBezTo>
                  <a:cubicBezTo>
                    <a:pt x="36" y="5"/>
                    <a:pt x="55" y="2"/>
                    <a:pt x="75" y="0"/>
                  </a:cubicBezTo>
                  <a:cubicBezTo>
                    <a:pt x="80" y="0"/>
                    <a:pt x="88" y="5"/>
                    <a:pt x="89" y="10"/>
                  </a:cubicBezTo>
                  <a:cubicBezTo>
                    <a:pt x="90" y="14"/>
                    <a:pt x="85" y="23"/>
                    <a:pt x="81" y="24"/>
                  </a:cubicBezTo>
                  <a:cubicBezTo>
                    <a:pt x="56" y="30"/>
                    <a:pt x="31" y="39"/>
                    <a:pt x="0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7" name="Freeform 132">
              <a:extLst>
                <a:ext uri="{FF2B5EF4-FFF2-40B4-BE49-F238E27FC236}">
                  <a16:creationId xmlns:a16="http://schemas.microsoft.com/office/drawing/2014/main" id="{D21DB0E7-AB19-4EAA-B7EE-E39AA0DA3CA9}"/>
                </a:ext>
              </a:extLst>
            </p:cNvPr>
            <p:cNvSpPr>
              <a:spLocks/>
            </p:cNvSpPr>
            <p:nvPr/>
          </p:nvSpPr>
          <p:spPr bwMode="auto">
            <a:xfrm>
              <a:off x="7791450" y="292100"/>
              <a:ext cx="36513" cy="33338"/>
            </a:xfrm>
            <a:custGeom>
              <a:avLst/>
              <a:gdLst>
                <a:gd name="T0" fmla="*/ 90 w 90"/>
                <a:gd name="T1" fmla="*/ 26 h 41"/>
                <a:gd name="T2" fmla="*/ 9 w 90"/>
                <a:gd name="T3" fmla="*/ 41 h 41"/>
                <a:gd name="T4" fmla="*/ 1 w 90"/>
                <a:gd name="T5" fmla="*/ 29 h 41"/>
                <a:gd name="T6" fmla="*/ 6 w 90"/>
                <a:gd name="T7" fmla="*/ 20 h 41"/>
                <a:gd name="T8" fmla="*/ 85 w 90"/>
                <a:gd name="T9" fmla="*/ 14 h 41"/>
                <a:gd name="T10" fmla="*/ 90 w 90"/>
                <a:gd name="T11" fmla="*/ 26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0" h="41">
                  <a:moveTo>
                    <a:pt x="90" y="26"/>
                  </a:moveTo>
                  <a:cubicBezTo>
                    <a:pt x="65" y="40"/>
                    <a:pt x="37" y="41"/>
                    <a:pt x="9" y="41"/>
                  </a:cubicBezTo>
                  <a:cubicBezTo>
                    <a:pt x="6" y="41"/>
                    <a:pt x="2" y="34"/>
                    <a:pt x="1" y="29"/>
                  </a:cubicBezTo>
                  <a:cubicBezTo>
                    <a:pt x="0" y="27"/>
                    <a:pt x="3" y="20"/>
                    <a:pt x="6" y="20"/>
                  </a:cubicBezTo>
                  <a:cubicBezTo>
                    <a:pt x="32" y="15"/>
                    <a:pt x="57" y="0"/>
                    <a:pt x="85" y="14"/>
                  </a:cubicBezTo>
                  <a:cubicBezTo>
                    <a:pt x="87" y="15"/>
                    <a:pt x="87" y="19"/>
                    <a:pt x="90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8" name="Freeform 133">
              <a:extLst>
                <a:ext uri="{FF2B5EF4-FFF2-40B4-BE49-F238E27FC236}">
                  <a16:creationId xmlns:a16="http://schemas.microsoft.com/office/drawing/2014/main" id="{7D72A775-BFCA-4238-B2BD-3E91D1A46A66}"/>
                </a:ext>
              </a:extLst>
            </p:cNvPr>
            <p:cNvSpPr>
              <a:spLocks/>
            </p:cNvSpPr>
            <p:nvPr/>
          </p:nvSpPr>
          <p:spPr bwMode="auto">
            <a:xfrm>
              <a:off x="7659688" y="334963"/>
              <a:ext cx="36513" cy="31750"/>
            </a:xfrm>
            <a:custGeom>
              <a:avLst/>
              <a:gdLst>
                <a:gd name="T0" fmla="*/ 0 w 87"/>
                <a:gd name="T1" fmla="*/ 17 h 37"/>
                <a:gd name="T2" fmla="*/ 76 w 87"/>
                <a:gd name="T3" fmla="*/ 2 h 37"/>
                <a:gd name="T4" fmla="*/ 86 w 87"/>
                <a:gd name="T5" fmla="*/ 11 h 37"/>
                <a:gd name="T6" fmla="*/ 83 w 87"/>
                <a:gd name="T7" fmla="*/ 21 h 37"/>
                <a:gd name="T8" fmla="*/ 4 w 87"/>
                <a:gd name="T9" fmla="*/ 29 h 37"/>
                <a:gd name="T10" fmla="*/ 0 w 87"/>
                <a:gd name="T11" fmla="*/ 1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7" h="37">
                  <a:moveTo>
                    <a:pt x="0" y="17"/>
                  </a:moveTo>
                  <a:cubicBezTo>
                    <a:pt x="24" y="0"/>
                    <a:pt x="50" y="3"/>
                    <a:pt x="76" y="2"/>
                  </a:cubicBezTo>
                  <a:cubicBezTo>
                    <a:pt x="79" y="2"/>
                    <a:pt x="84" y="7"/>
                    <a:pt x="86" y="11"/>
                  </a:cubicBezTo>
                  <a:cubicBezTo>
                    <a:pt x="87" y="13"/>
                    <a:pt x="85" y="19"/>
                    <a:pt x="83" y="21"/>
                  </a:cubicBezTo>
                  <a:cubicBezTo>
                    <a:pt x="72" y="31"/>
                    <a:pt x="18" y="37"/>
                    <a:pt x="4" y="29"/>
                  </a:cubicBezTo>
                  <a:cubicBezTo>
                    <a:pt x="2" y="27"/>
                    <a:pt x="2" y="22"/>
                    <a:pt x="0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9" name="Freeform 134">
              <a:extLst>
                <a:ext uri="{FF2B5EF4-FFF2-40B4-BE49-F238E27FC236}">
                  <a16:creationId xmlns:a16="http://schemas.microsoft.com/office/drawing/2014/main" id="{A338310B-B811-4348-A3A3-6FB4A2C6F2C2}"/>
                </a:ext>
              </a:extLst>
            </p:cNvPr>
            <p:cNvSpPr>
              <a:spLocks/>
            </p:cNvSpPr>
            <p:nvPr/>
          </p:nvSpPr>
          <p:spPr bwMode="auto">
            <a:xfrm>
              <a:off x="8440738" y="79375"/>
              <a:ext cx="34925" cy="36513"/>
            </a:xfrm>
            <a:custGeom>
              <a:avLst/>
              <a:gdLst>
                <a:gd name="T0" fmla="*/ 85 w 85"/>
                <a:gd name="T1" fmla="*/ 11 h 44"/>
                <a:gd name="T2" fmla="*/ 73 w 85"/>
                <a:gd name="T3" fmla="*/ 28 h 44"/>
                <a:gd name="T4" fmla="*/ 16 w 85"/>
                <a:gd name="T5" fmla="*/ 43 h 44"/>
                <a:gd name="T6" fmla="*/ 1 w 85"/>
                <a:gd name="T7" fmla="*/ 35 h 44"/>
                <a:gd name="T8" fmla="*/ 8 w 85"/>
                <a:gd name="T9" fmla="*/ 20 h 44"/>
                <a:gd name="T10" fmla="*/ 78 w 85"/>
                <a:gd name="T11" fmla="*/ 0 h 44"/>
                <a:gd name="T12" fmla="*/ 85 w 85"/>
                <a:gd name="T13" fmla="*/ 11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44">
                  <a:moveTo>
                    <a:pt x="85" y="11"/>
                  </a:moveTo>
                  <a:cubicBezTo>
                    <a:pt x="81" y="17"/>
                    <a:pt x="79" y="26"/>
                    <a:pt x="73" y="28"/>
                  </a:cubicBezTo>
                  <a:cubicBezTo>
                    <a:pt x="55" y="34"/>
                    <a:pt x="35" y="39"/>
                    <a:pt x="16" y="43"/>
                  </a:cubicBezTo>
                  <a:cubicBezTo>
                    <a:pt x="11" y="44"/>
                    <a:pt x="3" y="39"/>
                    <a:pt x="1" y="35"/>
                  </a:cubicBezTo>
                  <a:cubicBezTo>
                    <a:pt x="0" y="31"/>
                    <a:pt x="4" y="21"/>
                    <a:pt x="8" y="20"/>
                  </a:cubicBezTo>
                  <a:cubicBezTo>
                    <a:pt x="31" y="12"/>
                    <a:pt x="55" y="7"/>
                    <a:pt x="78" y="0"/>
                  </a:cubicBezTo>
                  <a:cubicBezTo>
                    <a:pt x="81" y="4"/>
                    <a:pt x="83" y="7"/>
                    <a:pt x="85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0" name="Freeform 135">
              <a:extLst>
                <a:ext uri="{FF2B5EF4-FFF2-40B4-BE49-F238E27FC236}">
                  <a16:creationId xmlns:a16="http://schemas.microsoft.com/office/drawing/2014/main" id="{3B099DDE-66F0-4F52-891B-815ECFF19CA2}"/>
                </a:ext>
              </a:extLst>
            </p:cNvPr>
            <p:cNvSpPr>
              <a:spLocks/>
            </p:cNvSpPr>
            <p:nvPr/>
          </p:nvSpPr>
          <p:spPr bwMode="auto">
            <a:xfrm>
              <a:off x="8375650" y="111125"/>
              <a:ext cx="36513" cy="38100"/>
            </a:xfrm>
            <a:custGeom>
              <a:avLst/>
              <a:gdLst>
                <a:gd name="T0" fmla="*/ 86 w 86"/>
                <a:gd name="T1" fmla="*/ 14 h 47"/>
                <a:gd name="T2" fmla="*/ 0 w 86"/>
                <a:gd name="T3" fmla="*/ 29 h 47"/>
                <a:gd name="T4" fmla="*/ 86 w 86"/>
                <a:gd name="T5" fmla="*/ 1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6" h="47">
                  <a:moveTo>
                    <a:pt x="86" y="14"/>
                  </a:moveTo>
                  <a:cubicBezTo>
                    <a:pt x="64" y="40"/>
                    <a:pt x="23" y="47"/>
                    <a:pt x="0" y="29"/>
                  </a:cubicBezTo>
                  <a:cubicBezTo>
                    <a:pt x="24" y="6"/>
                    <a:pt x="60" y="0"/>
                    <a:pt x="86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1" name="Freeform 136">
              <a:extLst>
                <a:ext uri="{FF2B5EF4-FFF2-40B4-BE49-F238E27FC236}">
                  <a16:creationId xmlns:a16="http://schemas.microsoft.com/office/drawing/2014/main" id="{1857310E-E6F4-43EA-8187-2D8B0F25864F}"/>
                </a:ext>
              </a:extLst>
            </p:cNvPr>
            <p:cNvSpPr>
              <a:spLocks/>
            </p:cNvSpPr>
            <p:nvPr/>
          </p:nvSpPr>
          <p:spPr bwMode="auto">
            <a:xfrm>
              <a:off x="7208838" y="523875"/>
              <a:ext cx="36513" cy="41275"/>
            </a:xfrm>
            <a:custGeom>
              <a:avLst/>
              <a:gdLst>
                <a:gd name="T0" fmla="*/ 0 w 92"/>
                <a:gd name="T1" fmla="*/ 35 h 51"/>
                <a:gd name="T2" fmla="*/ 74 w 92"/>
                <a:gd name="T3" fmla="*/ 1 h 51"/>
                <a:gd name="T4" fmla="*/ 90 w 92"/>
                <a:gd name="T5" fmla="*/ 8 h 51"/>
                <a:gd name="T6" fmla="*/ 87 w 92"/>
                <a:gd name="T7" fmla="*/ 22 h 51"/>
                <a:gd name="T8" fmla="*/ 19 w 92"/>
                <a:gd name="T9" fmla="*/ 50 h 51"/>
                <a:gd name="T10" fmla="*/ 0 w 92"/>
                <a:gd name="T11" fmla="*/ 35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51">
                  <a:moveTo>
                    <a:pt x="0" y="35"/>
                  </a:moveTo>
                  <a:cubicBezTo>
                    <a:pt x="30" y="21"/>
                    <a:pt x="52" y="10"/>
                    <a:pt x="74" y="1"/>
                  </a:cubicBezTo>
                  <a:cubicBezTo>
                    <a:pt x="78" y="0"/>
                    <a:pt x="86" y="4"/>
                    <a:pt x="90" y="8"/>
                  </a:cubicBezTo>
                  <a:cubicBezTo>
                    <a:pt x="92" y="10"/>
                    <a:pt x="90" y="20"/>
                    <a:pt x="87" y="22"/>
                  </a:cubicBezTo>
                  <a:cubicBezTo>
                    <a:pt x="65" y="32"/>
                    <a:pt x="42" y="41"/>
                    <a:pt x="19" y="50"/>
                  </a:cubicBezTo>
                  <a:cubicBezTo>
                    <a:pt x="17" y="51"/>
                    <a:pt x="12" y="44"/>
                    <a:pt x="0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2" name="Freeform 137">
              <a:extLst>
                <a:ext uri="{FF2B5EF4-FFF2-40B4-BE49-F238E27FC236}">
                  <a16:creationId xmlns:a16="http://schemas.microsoft.com/office/drawing/2014/main" id="{A2DB54FB-B9A2-443B-AF5E-76077A32C86A}"/>
                </a:ext>
              </a:extLst>
            </p:cNvPr>
            <p:cNvSpPr>
              <a:spLocks/>
            </p:cNvSpPr>
            <p:nvPr/>
          </p:nvSpPr>
          <p:spPr bwMode="auto">
            <a:xfrm>
              <a:off x="7723188" y="317500"/>
              <a:ext cx="39688" cy="25400"/>
            </a:xfrm>
            <a:custGeom>
              <a:avLst/>
              <a:gdLst>
                <a:gd name="T0" fmla="*/ 0 w 98"/>
                <a:gd name="T1" fmla="*/ 12 h 32"/>
                <a:gd name="T2" fmla="*/ 85 w 98"/>
                <a:gd name="T3" fmla="*/ 0 h 32"/>
                <a:gd name="T4" fmla="*/ 80 w 98"/>
                <a:gd name="T5" fmla="*/ 26 h 32"/>
                <a:gd name="T6" fmla="*/ 14 w 98"/>
                <a:gd name="T7" fmla="*/ 32 h 32"/>
                <a:gd name="T8" fmla="*/ 0 w 98"/>
                <a:gd name="T9" fmla="*/ 1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32">
                  <a:moveTo>
                    <a:pt x="0" y="12"/>
                  </a:moveTo>
                  <a:cubicBezTo>
                    <a:pt x="34" y="7"/>
                    <a:pt x="61" y="3"/>
                    <a:pt x="85" y="0"/>
                  </a:cubicBezTo>
                  <a:cubicBezTo>
                    <a:pt x="98" y="16"/>
                    <a:pt x="92" y="24"/>
                    <a:pt x="80" y="26"/>
                  </a:cubicBezTo>
                  <a:cubicBezTo>
                    <a:pt x="58" y="30"/>
                    <a:pt x="36" y="31"/>
                    <a:pt x="14" y="32"/>
                  </a:cubicBezTo>
                  <a:cubicBezTo>
                    <a:pt x="11" y="32"/>
                    <a:pt x="9" y="25"/>
                    <a:pt x="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3" name="Freeform 138">
              <a:extLst>
                <a:ext uri="{FF2B5EF4-FFF2-40B4-BE49-F238E27FC236}">
                  <a16:creationId xmlns:a16="http://schemas.microsoft.com/office/drawing/2014/main" id="{3CDA2BE7-DE1E-4BA8-87E2-C788093931C5}"/>
                </a:ext>
              </a:extLst>
            </p:cNvPr>
            <p:cNvSpPr>
              <a:spLocks/>
            </p:cNvSpPr>
            <p:nvPr/>
          </p:nvSpPr>
          <p:spPr bwMode="auto">
            <a:xfrm>
              <a:off x="8312150" y="139700"/>
              <a:ext cx="34925" cy="31750"/>
            </a:xfrm>
            <a:custGeom>
              <a:avLst/>
              <a:gdLst>
                <a:gd name="T0" fmla="*/ 87 w 87"/>
                <a:gd name="T1" fmla="*/ 9 h 38"/>
                <a:gd name="T2" fmla="*/ 75 w 87"/>
                <a:gd name="T3" fmla="*/ 26 h 38"/>
                <a:gd name="T4" fmla="*/ 17 w 87"/>
                <a:gd name="T5" fmla="*/ 37 h 38"/>
                <a:gd name="T6" fmla="*/ 0 w 87"/>
                <a:gd name="T7" fmla="*/ 26 h 38"/>
                <a:gd name="T8" fmla="*/ 12 w 87"/>
                <a:gd name="T9" fmla="*/ 12 h 38"/>
                <a:gd name="T10" fmla="*/ 80 w 87"/>
                <a:gd name="T11" fmla="*/ 0 h 38"/>
                <a:gd name="T12" fmla="*/ 87 w 87"/>
                <a:gd name="T13" fmla="*/ 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38">
                  <a:moveTo>
                    <a:pt x="87" y="9"/>
                  </a:moveTo>
                  <a:cubicBezTo>
                    <a:pt x="83" y="15"/>
                    <a:pt x="80" y="25"/>
                    <a:pt x="75" y="26"/>
                  </a:cubicBezTo>
                  <a:cubicBezTo>
                    <a:pt x="56" y="31"/>
                    <a:pt x="37" y="35"/>
                    <a:pt x="17" y="37"/>
                  </a:cubicBezTo>
                  <a:cubicBezTo>
                    <a:pt x="12" y="38"/>
                    <a:pt x="6" y="30"/>
                    <a:pt x="0" y="26"/>
                  </a:cubicBezTo>
                  <a:cubicBezTo>
                    <a:pt x="4" y="21"/>
                    <a:pt x="7" y="13"/>
                    <a:pt x="12" y="12"/>
                  </a:cubicBezTo>
                  <a:cubicBezTo>
                    <a:pt x="34" y="7"/>
                    <a:pt x="57" y="4"/>
                    <a:pt x="80" y="0"/>
                  </a:cubicBezTo>
                  <a:cubicBezTo>
                    <a:pt x="82" y="3"/>
                    <a:pt x="84" y="6"/>
                    <a:pt x="87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4" name="Freeform 139">
              <a:extLst>
                <a:ext uri="{FF2B5EF4-FFF2-40B4-BE49-F238E27FC236}">
                  <a16:creationId xmlns:a16="http://schemas.microsoft.com/office/drawing/2014/main" id="{8889037F-8255-4461-9C53-C83FD3A93166}"/>
                </a:ext>
              </a:extLst>
            </p:cNvPr>
            <p:cNvSpPr>
              <a:spLocks/>
            </p:cNvSpPr>
            <p:nvPr/>
          </p:nvSpPr>
          <p:spPr bwMode="auto">
            <a:xfrm>
              <a:off x="8051800" y="220663"/>
              <a:ext cx="36513" cy="33338"/>
            </a:xfrm>
            <a:custGeom>
              <a:avLst/>
              <a:gdLst>
                <a:gd name="T0" fmla="*/ 88 w 88"/>
                <a:gd name="T1" fmla="*/ 16 h 42"/>
                <a:gd name="T2" fmla="*/ 77 w 88"/>
                <a:gd name="T3" fmla="*/ 31 h 42"/>
                <a:gd name="T4" fmla="*/ 15 w 88"/>
                <a:gd name="T5" fmla="*/ 42 h 42"/>
                <a:gd name="T6" fmla="*/ 1 w 88"/>
                <a:gd name="T7" fmla="*/ 32 h 42"/>
                <a:gd name="T8" fmla="*/ 6 w 88"/>
                <a:gd name="T9" fmla="*/ 19 h 42"/>
                <a:gd name="T10" fmla="*/ 88 w 88"/>
                <a:gd name="T11" fmla="*/ 16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8" h="42">
                  <a:moveTo>
                    <a:pt x="88" y="16"/>
                  </a:moveTo>
                  <a:cubicBezTo>
                    <a:pt x="83" y="22"/>
                    <a:pt x="81" y="31"/>
                    <a:pt x="77" y="31"/>
                  </a:cubicBezTo>
                  <a:cubicBezTo>
                    <a:pt x="56" y="36"/>
                    <a:pt x="36" y="40"/>
                    <a:pt x="15" y="42"/>
                  </a:cubicBezTo>
                  <a:cubicBezTo>
                    <a:pt x="11" y="42"/>
                    <a:pt x="4" y="36"/>
                    <a:pt x="1" y="32"/>
                  </a:cubicBezTo>
                  <a:cubicBezTo>
                    <a:pt x="0" y="29"/>
                    <a:pt x="4" y="19"/>
                    <a:pt x="6" y="19"/>
                  </a:cubicBezTo>
                  <a:cubicBezTo>
                    <a:pt x="32" y="14"/>
                    <a:pt x="58" y="0"/>
                    <a:pt x="88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5" name="Freeform 140">
              <a:extLst>
                <a:ext uri="{FF2B5EF4-FFF2-40B4-BE49-F238E27FC236}">
                  <a16:creationId xmlns:a16="http://schemas.microsoft.com/office/drawing/2014/main" id="{72DF127F-68F6-4681-94BC-566794CA0C8C}"/>
                </a:ext>
              </a:extLst>
            </p:cNvPr>
            <p:cNvSpPr>
              <a:spLocks/>
            </p:cNvSpPr>
            <p:nvPr/>
          </p:nvSpPr>
          <p:spPr bwMode="auto">
            <a:xfrm>
              <a:off x="7273925" y="479425"/>
              <a:ext cx="33338" cy="36513"/>
            </a:xfrm>
            <a:custGeom>
              <a:avLst/>
              <a:gdLst>
                <a:gd name="T0" fmla="*/ 0 w 81"/>
                <a:gd name="T1" fmla="*/ 44 h 44"/>
                <a:gd name="T2" fmla="*/ 81 w 81"/>
                <a:gd name="T3" fmla="*/ 9 h 44"/>
                <a:gd name="T4" fmla="*/ 0 w 81"/>
                <a:gd name="T5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1" h="44">
                  <a:moveTo>
                    <a:pt x="0" y="44"/>
                  </a:moveTo>
                  <a:cubicBezTo>
                    <a:pt x="5" y="15"/>
                    <a:pt x="43" y="0"/>
                    <a:pt x="81" y="9"/>
                  </a:cubicBezTo>
                  <a:cubicBezTo>
                    <a:pt x="72" y="31"/>
                    <a:pt x="52" y="40"/>
                    <a:pt x="0" y="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6" name="Freeform 141">
              <a:extLst>
                <a:ext uri="{FF2B5EF4-FFF2-40B4-BE49-F238E27FC236}">
                  <a16:creationId xmlns:a16="http://schemas.microsoft.com/office/drawing/2014/main" id="{CE9ECDD2-4DEB-4A65-BC20-2B6D430FEB77}"/>
                </a:ext>
              </a:extLst>
            </p:cNvPr>
            <p:cNvSpPr>
              <a:spLocks/>
            </p:cNvSpPr>
            <p:nvPr/>
          </p:nvSpPr>
          <p:spPr bwMode="auto">
            <a:xfrm>
              <a:off x="7169150" y="588963"/>
              <a:ext cx="20638" cy="68263"/>
            </a:xfrm>
            <a:custGeom>
              <a:avLst/>
              <a:gdLst>
                <a:gd name="T0" fmla="*/ 40 w 53"/>
                <a:gd name="T1" fmla="*/ 0 h 84"/>
                <a:gd name="T2" fmla="*/ 47 w 53"/>
                <a:gd name="T3" fmla="*/ 4 h 84"/>
                <a:gd name="T4" fmla="*/ 51 w 53"/>
                <a:gd name="T5" fmla="*/ 20 h 84"/>
                <a:gd name="T6" fmla="*/ 16 w 53"/>
                <a:gd name="T7" fmla="*/ 76 h 84"/>
                <a:gd name="T8" fmla="*/ 2 w 53"/>
                <a:gd name="T9" fmla="*/ 60 h 84"/>
                <a:gd name="T10" fmla="*/ 40 w 53"/>
                <a:gd name="T11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3" h="84">
                  <a:moveTo>
                    <a:pt x="40" y="0"/>
                  </a:moveTo>
                  <a:cubicBezTo>
                    <a:pt x="45" y="2"/>
                    <a:pt x="47" y="3"/>
                    <a:pt x="47" y="4"/>
                  </a:cubicBezTo>
                  <a:cubicBezTo>
                    <a:pt x="49" y="9"/>
                    <a:pt x="53" y="17"/>
                    <a:pt x="51" y="20"/>
                  </a:cubicBezTo>
                  <a:cubicBezTo>
                    <a:pt x="41" y="40"/>
                    <a:pt x="31" y="61"/>
                    <a:pt x="16" y="76"/>
                  </a:cubicBezTo>
                  <a:cubicBezTo>
                    <a:pt x="8" y="84"/>
                    <a:pt x="0" y="70"/>
                    <a:pt x="2" y="60"/>
                  </a:cubicBezTo>
                  <a:cubicBezTo>
                    <a:pt x="6" y="36"/>
                    <a:pt x="18" y="15"/>
                    <a:pt x="4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7" name="Freeform 142">
              <a:extLst>
                <a:ext uri="{FF2B5EF4-FFF2-40B4-BE49-F238E27FC236}">
                  <a16:creationId xmlns:a16="http://schemas.microsoft.com/office/drawing/2014/main" id="{C66E6D6F-5DE3-46C9-AA47-F499DBE5E742}"/>
                </a:ext>
              </a:extLst>
            </p:cNvPr>
            <p:cNvSpPr>
              <a:spLocks/>
            </p:cNvSpPr>
            <p:nvPr/>
          </p:nvSpPr>
          <p:spPr bwMode="auto">
            <a:xfrm>
              <a:off x="8502650" y="38100"/>
              <a:ext cx="34925" cy="39688"/>
            </a:xfrm>
            <a:custGeom>
              <a:avLst/>
              <a:gdLst>
                <a:gd name="T0" fmla="*/ 0 w 88"/>
                <a:gd name="T1" fmla="*/ 42 h 48"/>
                <a:gd name="T2" fmla="*/ 85 w 88"/>
                <a:gd name="T3" fmla="*/ 0 h 48"/>
                <a:gd name="T4" fmla="*/ 86 w 88"/>
                <a:gd name="T5" fmla="*/ 23 h 48"/>
                <a:gd name="T6" fmla="*/ 0 w 88"/>
                <a:gd name="T7" fmla="*/ 4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8" h="48">
                  <a:moveTo>
                    <a:pt x="0" y="42"/>
                  </a:moveTo>
                  <a:cubicBezTo>
                    <a:pt x="23" y="11"/>
                    <a:pt x="55" y="14"/>
                    <a:pt x="85" y="0"/>
                  </a:cubicBezTo>
                  <a:cubicBezTo>
                    <a:pt x="85" y="12"/>
                    <a:pt x="88" y="20"/>
                    <a:pt x="86" y="23"/>
                  </a:cubicBezTo>
                  <a:cubicBezTo>
                    <a:pt x="72" y="38"/>
                    <a:pt x="30" y="48"/>
                    <a:pt x="0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8" name="Freeform 143">
              <a:extLst>
                <a:ext uri="{FF2B5EF4-FFF2-40B4-BE49-F238E27FC236}">
                  <a16:creationId xmlns:a16="http://schemas.microsoft.com/office/drawing/2014/main" id="{C772672F-AEEB-4FC2-B0E5-60FCA665116B}"/>
                </a:ext>
              </a:extLst>
            </p:cNvPr>
            <p:cNvSpPr>
              <a:spLocks/>
            </p:cNvSpPr>
            <p:nvPr/>
          </p:nvSpPr>
          <p:spPr bwMode="auto">
            <a:xfrm>
              <a:off x="7185025" y="700088"/>
              <a:ext cx="15875" cy="30163"/>
            </a:xfrm>
            <a:custGeom>
              <a:avLst/>
              <a:gdLst>
                <a:gd name="T0" fmla="*/ 34 w 38"/>
                <a:gd name="T1" fmla="*/ 33 h 36"/>
                <a:gd name="T2" fmla="*/ 27 w 38"/>
                <a:gd name="T3" fmla="*/ 36 h 36"/>
                <a:gd name="T4" fmla="*/ 1 w 38"/>
                <a:gd name="T5" fmla="*/ 10 h 36"/>
                <a:gd name="T6" fmla="*/ 13 w 38"/>
                <a:gd name="T7" fmla="*/ 1 h 36"/>
                <a:gd name="T8" fmla="*/ 34 w 38"/>
                <a:gd name="T9" fmla="*/ 33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36">
                  <a:moveTo>
                    <a:pt x="34" y="33"/>
                  </a:moveTo>
                  <a:cubicBezTo>
                    <a:pt x="29" y="35"/>
                    <a:pt x="28" y="36"/>
                    <a:pt x="27" y="36"/>
                  </a:cubicBezTo>
                  <a:cubicBezTo>
                    <a:pt x="11" y="34"/>
                    <a:pt x="0" y="27"/>
                    <a:pt x="1" y="10"/>
                  </a:cubicBezTo>
                  <a:cubicBezTo>
                    <a:pt x="2" y="7"/>
                    <a:pt x="10" y="0"/>
                    <a:pt x="13" y="1"/>
                  </a:cubicBezTo>
                  <a:cubicBezTo>
                    <a:pt x="27" y="6"/>
                    <a:pt x="38" y="14"/>
                    <a:pt x="34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7B2A6F9E-F0E9-4622-ACDE-CB82326B5637}"/>
              </a:ext>
            </a:extLst>
          </p:cNvPr>
          <p:cNvGrpSpPr/>
          <p:nvPr/>
        </p:nvGrpSpPr>
        <p:grpSpPr>
          <a:xfrm>
            <a:off x="4873041" y="3647451"/>
            <a:ext cx="1166981" cy="1804195"/>
            <a:chOff x="7478257" y="2193205"/>
            <a:chExt cx="452893" cy="700189"/>
          </a:xfrm>
        </p:grpSpPr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5A0418DE-2F1D-4FFD-B28F-98DC2FEF1A72}"/>
                </a:ext>
              </a:extLst>
            </p:cNvPr>
            <p:cNvSpPr/>
            <p:nvPr/>
          </p:nvSpPr>
          <p:spPr>
            <a:xfrm>
              <a:off x="7478257" y="2786413"/>
              <a:ext cx="452893" cy="106981"/>
            </a:xfrm>
            <a:prstGeom prst="ellipse">
              <a:avLst/>
            </a:prstGeom>
            <a:solidFill>
              <a:schemeClr val="tx2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1" name="Freeform 17">
              <a:extLst>
                <a:ext uri="{FF2B5EF4-FFF2-40B4-BE49-F238E27FC236}">
                  <a16:creationId xmlns:a16="http://schemas.microsoft.com/office/drawing/2014/main" id="{E2FE26E6-6248-47C3-9AD0-8A58E5F104C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478257" y="2193205"/>
              <a:ext cx="452893" cy="646699"/>
            </a:xfrm>
            <a:custGeom>
              <a:avLst/>
              <a:gdLst>
                <a:gd name="T0" fmla="*/ 214 w 221"/>
                <a:gd name="T1" fmla="*/ 77 h 315"/>
                <a:gd name="T2" fmla="*/ 164 w 221"/>
                <a:gd name="T3" fmla="*/ 14 h 315"/>
                <a:gd name="T4" fmla="*/ 110 w 221"/>
                <a:gd name="T5" fmla="*/ 0 h 315"/>
                <a:gd name="T6" fmla="*/ 110 w 221"/>
                <a:gd name="T7" fmla="*/ 0 h 315"/>
                <a:gd name="T8" fmla="*/ 56 w 221"/>
                <a:gd name="T9" fmla="*/ 14 h 315"/>
                <a:gd name="T10" fmla="*/ 6 w 221"/>
                <a:gd name="T11" fmla="*/ 77 h 315"/>
                <a:gd name="T12" fmla="*/ 5 w 221"/>
                <a:gd name="T13" fmla="*/ 132 h 315"/>
                <a:gd name="T14" fmla="*/ 40 w 221"/>
                <a:gd name="T15" fmla="*/ 208 h 315"/>
                <a:gd name="T16" fmla="*/ 94 w 221"/>
                <a:gd name="T17" fmla="*/ 292 h 315"/>
                <a:gd name="T18" fmla="*/ 110 w 221"/>
                <a:gd name="T19" fmla="*/ 315 h 315"/>
                <a:gd name="T20" fmla="*/ 110 w 221"/>
                <a:gd name="T21" fmla="*/ 315 h 315"/>
                <a:gd name="T22" fmla="*/ 126 w 221"/>
                <a:gd name="T23" fmla="*/ 292 h 315"/>
                <a:gd name="T24" fmla="*/ 180 w 221"/>
                <a:gd name="T25" fmla="*/ 208 h 315"/>
                <a:gd name="T26" fmla="*/ 215 w 221"/>
                <a:gd name="T27" fmla="*/ 132 h 315"/>
                <a:gd name="T28" fmla="*/ 214 w 221"/>
                <a:gd name="T29" fmla="*/ 77 h 315"/>
                <a:gd name="T30" fmla="*/ 110 w 221"/>
                <a:gd name="T31" fmla="*/ 174 h 315"/>
                <a:gd name="T32" fmla="*/ 110 w 221"/>
                <a:gd name="T33" fmla="*/ 174 h 315"/>
                <a:gd name="T34" fmla="*/ 110 w 221"/>
                <a:gd name="T35" fmla="*/ 174 h 315"/>
                <a:gd name="T36" fmla="*/ 44 w 221"/>
                <a:gd name="T37" fmla="*/ 108 h 315"/>
                <a:gd name="T38" fmla="*/ 110 w 221"/>
                <a:gd name="T39" fmla="*/ 42 h 315"/>
                <a:gd name="T40" fmla="*/ 110 w 221"/>
                <a:gd name="T41" fmla="*/ 42 h 315"/>
                <a:gd name="T42" fmla="*/ 110 w 221"/>
                <a:gd name="T43" fmla="*/ 42 h 315"/>
                <a:gd name="T44" fmla="*/ 176 w 221"/>
                <a:gd name="T45" fmla="*/ 108 h 315"/>
                <a:gd name="T46" fmla="*/ 110 w 221"/>
                <a:gd name="T47" fmla="*/ 174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21" h="315">
                  <a:moveTo>
                    <a:pt x="214" y="77"/>
                  </a:moveTo>
                  <a:cubicBezTo>
                    <a:pt x="206" y="50"/>
                    <a:pt x="189" y="29"/>
                    <a:pt x="164" y="14"/>
                  </a:cubicBezTo>
                  <a:cubicBezTo>
                    <a:pt x="147" y="4"/>
                    <a:pt x="129" y="0"/>
                    <a:pt x="110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91" y="0"/>
                    <a:pt x="73" y="4"/>
                    <a:pt x="56" y="14"/>
                  </a:cubicBezTo>
                  <a:cubicBezTo>
                    <a:pt x="31" y="29"/>
                    <a:pt x="15" y="50"/>
                    <a:pt x="6" y="77"/>
                  </a:cubicBezTo>
                  <a:cubicBezTo>
                    <a:pt x="1" y="95"/>
                    <a:pt x="0" y="114"/>
                    <a:pt x="5" y="132"/>
                  </a:cubicBezTo>
                  <a:cubicBezTo>
                    <a:pt x="13" y="159"/>
                    <a:pt x="26" y="184"/>
                    <a:pt x="40" y="208"/>
                  </a:cubicBezTo>
                  <a:cubicBezTo>
                    <a:pt x="58" y="237"/>
                    <a:pt x="76" y="264"/>
                    <a:pt x="94" y="292"/>
                  </a:cubicBezTo>
                  <a:cubicBezTo>
                    <a:pt x="99" y="300"/>
                    <a:pt x="104" y="307"/>
                    <a:pt x="110" y="315"/>
                  </a:cubicBezTo>
                  <a:cubicBezTo>
                    <a:pt x="110" y="315"/>
                    <a:pt x="110" y="315"/>
                    <a:pt x="110" y="315"/>
                  </a:cubicBezTo>
                  <a:cubicBezTo>
                    <a:pt x="116" y="307"/>
                    <a:pt x="121" y="300"/>
                    <a:pt x="126" y="292"/>
                  </a:cubicBezTo>
                  <a:cubicBezTo>
                    <a:pt x="144" y="264"/>
                    <a:pt x="163" y="237"/>
                    <a:pt x="180" y="208"/>
                  </a:cubicBezTo>
                  <a:cubicBezTo>
                    <a:pt x="194" y="184"/>
                    <a:pt x="207" y="159"/>
                    <a:pt x="215" y="132"/>
                  </a:cubicBezTo>
                  <a:cubicBezTo>
                    <a:pt x="221" y="114"/>
                    <a:pt x="220" y="95"/>
                    <a:pt x="214" y="77"/>
                  </a:cubicBezTo>
                  <a:close/>
                  <a:moveTo>
                    <a:pt x="110" y="174"/>
                  </a:moveTo>
                  <a:cubicBezTo>
                    <a:pt x="110" y="174"/>
                    <a:pt x="110" y="174"/>
                    <a:pt x="110" y="174"/>
                  </a:cubicBezTo>
                  <a:cubicBezTo>
                    <a:pt x="110" y="174"/>
                    <a:pt x="110" y="174"/>
                    <a:pt x="110" y="174"/>
                  </a:cubicBezTo>
                  <a:cubicBezTo>
                    <a:pt x="74" y="174"/>
                    <a:pt x="44" y="145"/>
                    <a:pt x="44" y="108"/>
                  </a:cubicBezTo>
                  <a:cubicBezTo>
                    <a:pt x="44" y="72"/>
                    <a:pt x="74" y="42"/>
                    <a:pt x="110" y="42"/>
                  </a:cubicBezTo>
                  <a:cubicBezTo>
                    <a:pt x="110" y="42"/>
                    <a:pt x="110" y="42"/>
                    <a:pt x="110" y="42"/>
                  </a:cubicBezTo>
                  <a:cubicBezTo>
                    <a:pt x="110" y="42"/>
                    <a:pt x="110" y="42"/>
                    <a:pt x="110" y="42"/>
                  </a:cubicBezTo>
                  <a:cubicBezTo>
                    <a:pt x="147" y="42"/>
                    <a:pt x="176" y="72"/>
                    <a:pt x="176" y="108"/>
                  </a:cubicBezTo>
                  <a:cubicBezTo>
                    <a:pt x="176" y="145"/>
                    <a:pt x="147" y="174"/>
                    <a:pt x="110" y="174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68" name="TextBox 167">
            <a:extLst>
              <a:ext uri="{FF2B5EF4-FFF2-40B4-BE49-F238E27FC236}">
                <a16:creationId xmlns:a16="http://schemas.microsoft.com/office/drawing/2014/main" id="{B67F2147-4484-40D5-B546-A8F47DFE51AF}"/>
              </a:ext>
            </a:extLst>
          </p:cNvPr>
          <p:cNvSpPr txBox="1"/>
          <p:nvPr/>
        </p:nvSpPr>
        <p:spPr>
          <a:xfrm>
            <a:off x="1801922" y="4875653"/>
            <a:ext cx="8836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01</a:t>
            </a:r>
            <a:endParaRPr kumimoji="0" lang="en-GB" sz="3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34D2F6EE-113C-450F-8387-5A25F3043BEA}"/>
              </a:ext>
            </a:extLst>
          </p:cNvPr>
          <p:cNvSpPr txBox="1"/>
          <p:nvPr/>
        </p:nvSpPr>
        <p:spPr>
          <a:xfrm>
            <a:off x="4915450" y="3889507"/>
            <a:ext cx="10336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02</a:t>
            </a: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BF02C3D4-8338-4FF8-A1C8-C6390D4E80A8}"/>
              </a:ext>
            </a:extLst>
          </p:cNvPr>
          <p:cNvSpPr txBox="1"/>
          <p:nvPr/>
        </p:nvSpPr>
        <p:spPr>
          <a:xfrm>
            <a:off x="869669" y="4191912"/>
            <a:ext cx="18326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Problématique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0F1C02BF-ADCA-4784-82C1-18A60CAAAFAC}"/>
              </a:ext>
            </a:extLst>
          </p:cNvPr>
          <p:cNvSpPr/>
          <p:nvPr/>
        </p:nvSpPr>
        <p:spPr>
          <a:xfrm>
            <a:off x="1046665" y="4095595"/>
            <a:ext cx="1511160" cy="108705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D1D45550-8708-46A6-AF00-11C569109610}"/>
              </a:ext>
            </a:extLst>
          </p:cNvPr>
          <p:cNvSpPr txBox="1"/>
          <p:nvPr/>
        </p:nvSpPr>
        <p:spPr>
          <a:xfrm>
            <a:off x="3180596" y="3709482"/>
            <a:ext cx="1671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" marR="5080" indent="252729" algn="ctr">
              <a:lnSpc>
                <a:spcPct val="100000"/>
              </a:lnSpc>
              <a:spcBef>
                <a:spcPts val="100"/>
              </a:spcBef>
            </a:pPr>
            <a:r>
              <a:rPr lang="en-US" b="1" spc="-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Introduction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21395B72-DCBB-46A3-8BB0-D68E058EDBE5}"/>
              </a:ext>
            </a:extLst>
          </p:cNvPr>
          <p:cNvSpPr/>
          <p:nvPr/>
        </p:nvSpPr>
        <p:spPr>
          <a:xfrm>
            <a:off x="3371063" y="3586097"/>
            <a:ext cx="1511160" cy="10870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9A766B90-1E74-4D5C-9904-5731086DA9A5}"/>
              </a:ext>
            </a:extLst>
          </p:cNvPr>
          <p:cNvGrpSpPr/>
          <p:nvPr/>
        </p:nvGrpSpPr>
        <p:grpSpPr>
          <a:xfrm>
            <a:off x="7529023" y="2754567"/>
            <a:ext cx="1166981" cy="1804195"/>
            <a:chOff x="7478257" y="2193205"/>
            <a:chExt cx="452893" cy="700189"/>
          </a:xfrm>
        </p:grpSpPr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74A65EFC-4D31-47C7-88D5-131C731B2E05}"/>
                </a:ext>
              </a:extLst>
            </p:cNvPr>
            <p:cNvSpPr/>
            <p:nvPr/>
          </p:nvSpPr>
          <p:spPr>
            <a:xfrm>
              <a:off x="7478257" y="2786413"/>
              <a:ext cx="452893" cy="106981"/>
            </a:xfrm>
            <a:prstGeom prst="ellipse">
              <a:avLst/>
            </a:prstGeom>
            <a:solidFill>
              <a:schemeClr val="tx2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3" name="Freeform 17">
              <a:extLst>
                <a:ext uri="{FF2B5EF4-FFF2-40B4-BE49-F238E27FC236}">
                  <a16:creationId xmlns:a16="http://schemas.microsoft.com/office/drawing/2014/main" id="{86B224AB-92C2-4F47-9898-6B476F876BC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478257" y="2193205"/>
              <a:ext cx="452893" cy="646699"/>
            </a:xfrm>
            <a:custGeom>
              <a:avLst/>
              <a:gdLst>
                <a:gd name="T0" fmla="*/ 214 w 221"/>
                <a:gd name="T1" fmla="*/ 77 h 315"/>
                <a:gd name="T2" fmla="*/ 164 w 221"/>
                <a:gd name="T3" fmla="*/ 14 h 315"/>
                <a:gd name="T4" fmla="*/ 110 w 221"/>
                <a:gd name="T5" fmla="*/ 0 h 315"/>
                <a:gd name="T6" fmla="*/ 110 w 221"/>
                <a:gd name="T7" fmla="*/ 0 h 315"/>
                <a:gd name="T8" fmla="*/ 56 w 221"/>
                <a:gd name="T9" fmla="*/ 14 h 315"/>
                <a:gd name="T10" fmla="*/ 6 w 221"/>
                <a:gd name="T11" fmla="*/ 77 h 315"/>
                <a:gd name="T12" fmla="*/ 5 w 221"/>
                <a:gd name="T13" fmla="*/ 132 h 315"/>
                <a:gd name="T14" fmla="*/ 40 w 221"/>
                <a:gd name="T15" fmla="*/ 208 h 315"/>
                <a:gd name="T16" fmla="*/ 94 w 221"/>
                <a:gd name="T17" fmla="*/ 292 h 315"/>
                <a:gd name="T18" fmla="*/ 110 w 221"/>
                <a:gd name="T19" fmla="*/ 315 h 315"/>
                <a:gd name="T20" fmla="*/ 110 w 221"/>
                <a:gd name="T21" fmla="*/ 315 h 315"/>
                <a:gd name="T22" fmla="*/ 126 w 221"/>
                <a:gd name="T23" fmla="*/ 292 h 315"/>
                <a:gd name="T24" fmla="*/ 180 w 221"/>
                <a:gd name="T25" fmla="*/ 208 h 315"/>
                <a:gd name="T26" fmla="*/ 215 w 221"/>
                <a:gd name="T27" fmla="*/ 132 h 315"/>
                <a:gd name="T28" fmla="*/ 214 w 221"/>
                <a:gd name="T29" fmla="*/ 77 h 315"/>
                <a:gd name="T30" fmla="*/ 110 w 221"/>
                <a:gd name="T31" fmla="*/ 174 h 315"/>
                <a:gd name="T32" fmla="*/ 110 w 221"/>
                <a:gd name="T33" fmla="*/ 174 h 315"/>
                <a:gd name="T34" fmla="*/ 110 w 221"/>
                <a:gd name="T35" fmla="*/ 174 h 315"/>
                <a:gd name="T36" fmla="*/ 44 w 221"/>
                <a:gd name="T37" fmla="*/ 108 h 315"/>
                <a:gd name="T38" fmla="*/ 110 w 221"/>
                <a:gd name="T39" fmla="*/ 42 h 315"/>
                <a:gd name="T40" fmla="*/ 110 w 221"/>
                <a:gd name="T41" fmla="*/ 42 h 315"/>
                <a:gd name="T42" fmla="*/ 110 w 221"/>
                <a:gd name="T43" fmla="*/ 42 h 315"/>
                <a:gd name="T44" fmla="*/ 176 w 221"/>
                <a:gd name="T45" fmla="*/ 108 h 315"/>
                <a:gd name="T46" fmla="*/ 110 w 221"/>
                <a:gd name="T47" fmla="*/ 174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21" h="315">
                  <a:moveTo>
                    <a:pt x="214" y="77"/>
                  </a:moveTo>
                  <a:cubicBezTo>
                    <a:pt x="206" y="50"/>
                    <a:pt x="189" y="29"/>
                    <a:pt x="164" y="14"/>
                  </a:cubicBezTo>
                  <a:cubicBezTo>
                    <a:pt x="147" y="4"/>
                    <a:pt x="129" y="0"/>
                    <a:pt x="110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91" y="0"/>
                    <a:pt x="73" y="4"/>
                    <a:pt x="56" y="14"/>
                  </a:cubicBezTo>
                  <a:cubicBezTo>
                    <a:pt x="31" y="29"/>
                    <a:pt x="15" y="50"/>
                    <a:pt x="6" y="77"/>
                  </a:cubicBezTo>
                  <a:cubicBezTo>
                    <a:pt x="1" y="95"/>
                    <a:pt x="0" y="114"/>
                    <a:pt x="5" y="132"/>
                  </a:cubicBezTo>
                  <a:cubicBezTo>
                    <a:pt x="13" y="159"/>
                    <a:pt x="26" y="184"/>
                    <a:pt x="40" y="208"/>
                  </a:cubicBezTo>
                  <a:cubicBezTo>
                    <a:pt x="58" y="237"/>
                    <a:pt x="76" y="264"/>
                    <a:pt x="94" y="292"/>
                  </a:cubicBezTo>
                  <a:cubicBezTo>
                    <a:pt x="99" y="300"/>
                    <a:pt x="104" y="307"/>
                    <a:pt x="110" y="315"/>
                  </a:cubicBezTo>
                  <a:cubicBezTo>
                    <a:pt x="110" y="315"/>
                    <a:pt x="110" y="315"/>
                    <a:pt x="110" y="315"/>
                  </a:cubicBezTo>
                  <a:cubicBezTo>
                    <a:pt x="116" y="307"/>
                    <a:pt x="121" y="300"/>
                    <a:pt x="126" y="292"/>
                  </a:cubicBezTo>
                  <a:cubicBezTo>
                    <a:pt x="144" y="264"/>
                    <a:pt x="163" y="237"/>
                    <a:pt x="180" y="208"/>
                  </a:cubicBezTo>
                  <a:cubicBezTo>
                    <a:pt x="194" y="184"/>
                    <a:pt x="207" y="159"/>
                    <a:pt x="215" y="132"/>
                  </a:cubicBezTo>
                  <a:cubicBezTo>
                    <a:pt x="221" y="114"/>
                    <a:pt x="220" y="95"/>
                    <a:pt x="214" y="77"/>
                  </a:cubicBezTo>
                  <a:close/>
                  <a:moveTo>
                    <a:pt x="110" y="174"/>
                  </a:moveTo>
                  <a:cubicBezTo>
                    <a:pt x="110" y="174"/>
                    <a:pt x="110" y="174"/>
                    <a:pt x="110" y="174"/>
                  </a:cubicBezTo>
                  <a:cubicBezTo>
                    <a:pt x="110" y="174"/>
                    <a:pt x="110" y="174"/>
                    <a:pt x="110" y="174"/>
                  </a:cubicBezTo>
                  <a:cubicBezTo>
                    <a:pt x="74" y="174"/>
                    <a:pt x="44" y="145"/>
                    <a:pt x="44" y="108"/>
                  </a:cubicBezTo>
                  <a:cubicBezTo>
                    <a:pt x="44" y="72"/>
                    <a:pt x="74" y="42"/>
                    <a:pt x="110" y="42"/>
                  </a:cubicBezTo>
                  <a:cubicBezTo>
                    <a:pt x="110" y="42"/>
                    <a:pt x="110" y="42"/>
                    <a:pt x="110" y="42"/>
                  </a:cubicBezTo>
                  <a:cubicBezTo>
                    <a:pt x="110" y="42"/>
                    <a:pt x="110" y="42"/>
                    <a:pt x="110" y="42"/>
                  </a:cubicBezTo>
                  <a:cubicBezTo>
                    <a:pt x="147" y="42"/>
                    <a:pt x="176" y="72"/>
                    <a:pt x="176" y="108"/>
                  </a:cubicBezTo>
                  <a:cubicBezTo>
                    <a:pt x="176" y="145"/>
                    <a:pt x="147" y="174"/>
                    <a:pt x="110" y="174"/>
                  </a:cubicBez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94" name="TextBox 93">
            <a:extLst>
              <a:ext uri="{FF2B5EF4-FFF2-40B4-BE49-F238E27FC236}">
                <a16:creationId xmlns:a16="http://schemas.microsoft.com/office/drawing/2014/main" id="{E7ECEF4F-677D-42DA-88DA-2DE2C3C469AE}"/>
              </a:ext>
            </a:extLst>
          </p:cNvPr>
          <p:cNvSpPr txBox="1"/>
          <p:nvPr/>
        </p:nvSpPr>
        <p:spPr>
          <a:xfrm>
            <a:off x="7574834" y="2966058"/>
            <a:ext cx="10336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03</a:t>
            </a: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37DC8166-A806-4709-99E9-2275370BF520}"/>
              </a:ext>
            </a:extLst>
          </p:cNvPr>
          <p:cNvSpPr/>
          <p:nvPr/>
        </p:nvSpPr>
        <p:spPr>
          <a:xfrm>
            <a:off x="9116265" y="3103689"/>
            <a:ext cx="1511160" cy="108705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B1205417-8D20-4EE1-9A24-29E283C2051C}"/>
              </a:ext>
            </a:extLst>
          </p:cNvPr>
          <p:cNvGrpSpPr/>
          <p:nvPr/>
        </p:nvGrpSpPr>
        <p:grpSpPr>
          <a:xfrm>
            <a:off x="5345802" y="944172"/>
            <a:ext cx="1077860" cy="1666410"/>
            <a:chOff x="7478257" y="2193205"/>
            <a:chExt cx="452893" cy="700189"/>
          </a:xfrm>
        </p:grpSpPr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008D9F49-A99B-4BF9-A262-7F25AE5F851A}"/>
                </a:ext>
              </a:extLst>
            </p:cNvPr>
            <p:cNvSpPr/>
            <p:nvPr/>
          </p:nvSpPr>
          <p:spPr>
            <a:xfrm>
              <a:off x="7478257" y="2786413"/>
              <a:ext cx="452893" cy="106981"/>
            </a:xfrm>
            <a:prstGeom prst="ellipse">
              <a:avLst/>
            </a:prstGeom>
            <a:solidFill>
              <a:schemeClr val="tx2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9" name="Freeform 17">
              <a:extLst>
                <a:ext uri="{FF2B5EF4-FFF2-40B4-BE49-F238E27FC236}">
                  <a16:creationId xmlns:a16="http://schemas.microsoft.com/office/drawing/2014/main" id="{292C7CB7-4805-4732-B2B0-E58D2A12CB3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478257" y="2193205"/>
              <a:ext cx="452893" cy="646699"/>
            </a:xfrm>
            <a:custGeom>
              <a:avLst/>
              <a:gdLst>
                <a:gd name="T0" fmla="*/ 214 w 221"/>
                <a:gd name="T1" fmla="*/ 77 h 315"/>
                <a:gd name="T2" fmla="*/ 164 w 221"/>
                <a:gd name="T3" fmla="*/ 14 h 315"/>
                <a:gd name="T4" fmla="*/ 110 w 221"/>
                <a:gd name="T5" fmla="*/ 0 h 315"/>
                <a:gd name="T6" fmla="*/ 110 w 221"/>
                <a:gd name="T7" fmla="*/ 0 h 315"/>
                <a:gd name="T8" fmla="*/ 56 w 221"/>
                <a:gd name="T9" fmla="*/ 14 h 315"/>
                <a:gd name="T10" fmla="*/ 6 w 221"/>
                <a:gd name="T11" fmla="*/ 77 h 315"/>
                <a:gd name="T12" fmla="*/ 5 w 221"/>
                <a:gd name="T13" fmla="*/ 132 h 315"/>
                <a:gd name="T14" fmla="*/ 40 w 221"/>
                <a:gd name="T15" fmla="*/ 208 h 315"/>
                <a:gd name="T16" fmla="*/ 94 w 221"/>
                <a:gd name="T17" fmla="*/ 292 h 315"/>
                <a:gd name="T18" fmla="*/ 110 w 221"/>
                <a:gd name="T19" fmla="*/ 315 h 315"/>
                <a:gd name="T20" fmla="*/ 110 w 221"/>
                <a:gd name="T21" fmla="*/ 315 h 315"/>
                <a:gd name="T22" fmla="*/ 126 w 221"/>
                <a:gd name="T23" fmla="*/ 292 h 315"/>
                <a:gd name="T24" fmla="*/ 180 w 221"/>
                <a:gd name="T25" fmla="*/ 208 h 315"/>
                <a:gd name="T26" fmla="*/ 215 w 221"/>
                <a:gd name="T27" fmla="*/ 132 h 315"/>
                <a:gd name="T28" fmla="*/ 214 w 221"/>
                <a:gd name="T29" fmla="*/ 77 h 315"/>
                <a:gd name="T30" fmla="*/ 110 w 221"/>
                <a:gd name="T31" fmla="*/ 174 h 315"/>
                <a:gd name="T32" fmla="*/ 110 w 221"/>
                <a:gd name="T33" fmla="*/ 174 h 315"/>
                <a:gd name="T34" fmla="*/ 110 w 221"/>
                <a:gd name="T35" fmla="*/ 174 h 315"/>
                <a:gd name="T36" fmla="*/ 44 w 221"/>
                <a:gd name="T37" fmla="*/ 108 h 315"/>
                <a:gd name="T38" fmla="*/ 110 w 221"/>
                <a:gd name="T39" fmla="*/ 42 h 315"/>
                <a:gd name="T40" fmla="*/ 110 w 221"/>
                <a:gd name="T41" fmla="*/ 42 h 315"/>
                <a:gd name="T42" fmla="*/ 110 w 221"/>
                <a:gd name="T43" fmla="*/ 42 h 315"/>
                <a:gd name="T44" fmla="*/ 176 w 221"/>
                <a:gd name="T45" fmla="*/ 108 h 315"/>
                <a:gd name="T46" fmla="*/ 110 w 221"/>
                <a:gd name="T47" fmla="*/ 174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21" h="315">
                  <a:moveTo>
                    <a:pt x="214" y="77"/>
                  </a:moveTo>
                  <a:cubicBezTo>
                    <a:pt x="206" y="50"/>
                    <a:pt x="189" y="29"/>
                    <a:pt x="164" y="14"/>
                  </a:cubicBezTo>
                  <a:cubicBezTo>
                    <a:pt x="147" y="4"/>
                    <a:pt x="129" y="0"/>
                    <a:pt x="110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91" y="0"/>
                    <a:pt x="73" y="4"/>
                    <a:pt x="56" y="14"/>
                  </a:cubicBezTo>
                  <a:cubicBezTo>
                    <a:pt x="31" y="29"/>
                    <a:pt x="15" y="50"/>
                    <a:pt x="6" y="77"/>
                  </a:cubicBezTo>
                  <a:cubicBezTo>
                    <a:pt x="1" y="95"/>
                    <a:pt x="0" y="114"/>
                    <a:pt x="5" y="132"/>
                  </a:cubicBezTo>
                  <a:cubicBezTo>
                    <a:pt x="13" y="159"/>
                    <a:pt x="26" y="184"/>
                    <a:pt x="40" y="208"/>
                  </a:cubicBezTo>
                  <a:cubicBezTo>
                    <a:pt x="58" y="237"/>
                    <a:pt x="76" y="264"/>
                    <a:pt x="94" y="292"/>
                  </a:cubicBezTo>
                  <a:cubicBezTo>
                    <a:pt x="99" y="300"/>
                    <a:pt x="104" y="307"/>
                    <a:pt x="110" y="315"/>
                  </a:cubicBezTo>
                  <a:cubicBezTo>
                    <a:pt x="110" y="315"/>
                    <a:pt x="110" y="315"/>
                    <a:pt x="110" y="315"/>
                  </a:cubicBezTo>
                  <a:cubicBezTo>
                    <a:pt x="116" y="307"/>
                    <a:pt x="121" y="300"/>
                    <a:pt x="126" y="292"/>
                  </a:cubicBezTo>
                  <a:cubicBezTo>
                    <a:pt x="144" y="264"/>
                    <a:pt x="163" y="237"/>
                    <a:pt x="180" y="208"/>
                  </a:cubicBezTo>
                  <a:cubicBezTo>
                    <a:pt x="194" y="184"/>
                    <a:pt x="207" y="159"/>
                    <a:pt x="215" y="132"/>
                  </a:cubicBezTo>
                  <a:cubicBezTo>
                    <a:pt x="221" y="114"/>
                    <a:pt x="220" y="95"/>
                    <a:pt x="214" y="77"/>
                  </a:cubicBezTo>
                  <a:close/>
                  <a:moveTo>
                    <a:pt x="110" y="174"/>
                  </a:moveTo>
                  <a:cubicBezTo>
                    <a:pt x="110" y="174"/>
                    <a:pt x="110" y="174"/>
                    <a:pt x="110" y="174"/>
                  </a:cubicBezTo>
                  <a:cubicBezTo>
                    <a:pt x="110" y="174"/>
                    <a:pt x="110" y="174"/>
                    <a:pt x="110" y="174"/>
                  </a:cubicBezTo>
                  <a:cubicBezTo>
                    <a:pt x="74" y="174"/>
                    <a:pt x="44" y="145"/>
                    <a:pt x="44" y="108"/>
                  </a:cubicBezTo>
                  <a:cubicBezTo>
                    <a:pt x="44" y="72"/>
                    <a:pt x="74" y="42"/>
                    <a:pt x="110" y="42"/>
                  </a:cubicBezTo>
                  <a:cubicBezTo>
                    <a:pt x="110" y="42"/>
                    <a:pt x="110" y="42"/>
                    <a:pt x="110" y="42"/>
                  </a:cubicBezTo>
                  <a:cubicBezTo>
                    <a:pt x="110" y="42"/>
                    <a:pt x="110" y="42"/>
                    <a:pt x="110" y="42"/>
                  </a:cubicBezTo>
                  <a:cubicBezTo>
                    <a:pt x="147" y="42"/>
                    <a:pt x="176" y="72"/>
                    <a:pt x="176" y="108"/>
                  </a:cubicBezTo>
                  <a:cubicBezTo>
                    <a:pt x="176" y="145"/>
                    <a:pt x="147" y="174"/>
                    <a:pt x="110" y="174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00" name="TextBox 99">
            <a:extLst>
              <a:ext uri="{FF2B5EF4-FFF2-40B4-BE49-F238E27FC236}">
                <a16:creationId xmlns:a16="http://schemas.microsoft.com/office/drawing/2014/main" id="{1E201F48-3048-419E-956F-7752ACFA1803}"/>
              </a:ext>
            </a:extLst>
          </p:cNvPr>
          <p:cNvSpPr txBox="1"/>
          <p:nvPr/>
        </p:nvSpPr>
        <p:spPr>
          <a:xfrm>
            <a:off x="5380414" y="1228941"/>
            <a:ext cx="9547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04</a:t>
            </a: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5CE56DDD-2790-4139-874C-1BBF12356B0A}"/>
              </a:ext>
            </a:extLst>
          </p:cNvPr>
          <p:cNvSpPr txBox="1"/>
          <p:nvPr/>
        </p:nvSpPr>
        <p:spPr>
          <a:xfrm>
            <a:off x="8628997" y="413487"/>
            <a:ext cx="8448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05</a:t>
            </a: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21AF723A-A328-42EA-BFBC-FFAA098D7532}"/>
              </a:ext>
            </a:extLst>
          </p:cNvPr>
          <p:cNvSpPr txBox="1"/>
          <p:nvPr/>
        </p:nvSpPr>
        <p:spPr>
          <a:xfrm>
            <a:off x="3565603" y="894624"/>
            <a:ext cx="19310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z="2000" b="1" spc="-1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Réalisation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2BBC0C47-E982-4487-91A6-84F91D822287}"/>
              </a:ext>
            </a:extLst>
          </p:cNvPr>
          <p:cNvSpPr txBox="1"/>
          <p:nvPr/>
        </p:nvSpPr>
        <p:spPr>
          <a:xfrm>
            <a:off x="9448223" y="922005"/>
            <a:ext cx="19310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lang="en-US" sz="2000" b="1" spc="-1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Conclusion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</p:txBody>
      </p:sp>
      <p:sp>
        <p:nvSpPr>
          <p:cNvPr id="188" name="Rectangle 187">
            <a:extLst>
              <a:ext uri="{FF2B5EF4-FFF2-40B4-BE49-F238E27FC236}">
                <a16:creationId xmlns:a16="http://schemas.microsoft.com/office/drawing/2014/main" id="{30362A9B-8350-48C9-AC5E-06EE2D1E0BC4}"/>
              </a:ext>
            </a:extLst>
          </p:cNvPr>
          <p:cNvSpPr/>
          <p:nvPr/>
        </p:nvSpPr>
        <p:spPr>
          <a:xfrm>
            <a:off x="9620862" y="810320"/>
            <a:ext cx="1511160" cy="10870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0" name="Graphic 169" descr="Questions with solid fill">
            <a:extLst>
              <a:ext uri="{FF2B5EF4-FFF2-40B4-BE49-F238E27FC236}">
                <a16:creationId xmlns:a16="http://schemas.microsoft.com/office/drawing/2014/main" id="{24B27E36-F38B-4E8A-9B06-D8FB30AE2A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90394" y="3221901"/>
            <a:ext cx="953170" cy="953170"/>
          </a:xfrm>
          <a:prstGeom prst="rect">
            <a:avLst/>
          </a:prstGeom>
        </p:spPr>
      </p:pic>
      <p:pic>
        <p:nvPicPr>
          <p:cNvPr id="173" name="Graphic 172" descr="Globe">
            <a:extLst>
              <a:ext uri="{FF2B5EF4-FFF2-40B4-BE49-F238E27FC236}">
                <a16:creationId xmlns:a16="http://schemas.microsoft.com/office/drawing/2014/main" id="{D0253CCE-4641-4C9D-BD6F-19E1363EEC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15486" y="2775281"/>
            <a:ext cx="822314" cy="822314"/>
          </a:xfrm>
          <a:prstGeom prst="rect">
            <a:avLst/>
          </a:prstGeom>
        </p:spPr>
      </p:pic>
      <p:grpSp>
        <p:nvGrpSpPr>
          <p:cNvPr id="174" name="object 51">
            <a:extLst>
              <a:ext uri="{FF2B5EF4-FFF2-40B4-BE49-F238E27FC236}">
                <a16:creationId xmlns:a16="http://schemas.microsoft.com/office/drawing/2014/main" id="{A2CC63CC-0D66-485C-A729-C0639E8EFA35}"/>
              </a:ext>
            </a:extLst>
          </p:cNvPr>
          <p:cNvGrpSpPr/>
          <p:nvPr/>
        </p:nvGrpSpPr>
        <p:grpSpPr>
          <a:xfrm>
            <a:off x="9635230" y="2540975"/>
            <a:ext cx="614680" cy="551180"/>
            <a:chOff x="6624559" y="3469880"/>
            <a:chExt cx="614680" cy="551180"/>
          </a:xfrm>
        </p:grpSpPr>
        <p:sp>
          <p:nvSpPr>
            <p:cNvPr id="175" name="object 52">
              <a:extLst>
                <a:ext uri="{FF2B5EF4-FFF2-40B4-BE49-F238E27FC236}">
                  <a16:creationId xmlns:a16="http://schemas.microsoft.com/office/drawing/2014/main" id="{205D0C5D-E8A8-4164-9FD5-8E98404200EC}"/>
                </a:ext>
              </a:extLst>
            </p:cNvPr>
            <p:cNvSpPr/>
            <p:nvPr/>
          </p:nvSpPr>
          <p:spPr>
            <a:xfrm>
              <a:off x="6630669" y="3475990"/>
              <a:ext cx="601980" cy="538480"/>
            </a:xfrm>
            <a:custGeom>
              <a:avLst/>
              <a:gdLst/>
              <a:ahLst/>
              <a:cxnLst/>
              <a:rect l="l" t="t" r="r" b="b"/>
              <a:pathLst>
                <a:path w="601979" h="538479">
                  <a:moveTo>
                    <a:pt x="401320" y="102870"/>
                  </a:moveTo>
                  <a:lnTo>
                    <a:pt x="199389" y="1270"/>
                  </a:lnTo>
                  <a:lnTo>
                    <a:pt x="199389" y="435610"/>
                  </a:lnTo>
                  <a:lnTo>
                    <a:pt x="401320" y="537210"/>
                  </a:lnTo>
                  <a:lnTo>
                    <a:pt x="401320" y="102870"/>
                  </a:lnTo>
                  <a:close/>
                </a:path>
                <a:path w="601979" h="538479">
                  <a:moveTo>
                    <a:pt x="199389" y="0"/>
                  </a:moveTo>
                  <a:lnTo>
                    <a:pt x="16509" y="92710"/>
                  </a:lnTo>
                  <a:lnTo>
                    <a:pt x="12700" y="93980"/>
                  </a:lnTo>
                  <a:lnTo>
                    <a:pt x="10159" y="97789"/>
                  </a:lnTo>
                  <a:lnTo>
                    <a:pt x="6350" y="101600"/>
                  </a:lnTo>
                  <a:lnTo>
                    <a:pt x="5079" y="105410"/>
                  </a:lnTo>
                  <a:lnTo>
                    <a:pt x="2539" y="107950"/>
                  </a:lnTo>
                  <a:lnTo>
                    <a:pt x="0" y="111760"/>
                  </a:lnTo>
                  <a:lnTo>
                    <a:pt x="0" y="115570"/>
                  </a:lnTo>
                  <a:lnTo>
                    <a:pt x="0" y="120650"/>
                  </a:lnTo>
                  <a:lnTo>
                    <a:pt x="0" y="518160"/>
                  </a:lnTo>
                  <a:lnTo>
                    <a:pt x="0" y="521970"/>
                  </a:lnTo>
                  <a:lnTo>
                    <a:pt x="1270" y="524510"/>
                  </a:lnTo>
                  <a:lnTo>
                    <a:pt x="2539" y="527050"/>
                  </a:lnTo>
                  <a:lnTo>
                    <a:pt x="5079" y="528320"/>
                  </a:lnTo>
                  <a:lnTo>
                    <a:pt x="7620" y="529590"/>
                  </a:lnTo>
                  <a:lnTo>
                    <a:pt x="10159" y="530860"/>
                  </a:lnTo>
                  <a:lnTo>
                    <a:pt x="15239" y="529590"/>
                  </a:lnTo>
                  <a:lnTo>
                    <a:pt x="17779" y="528320"/>
                  </a:lnTo>
                  <a:lnTo>
                    <a:pt x="199389" y="435610"/>
                  </a:lnTo>
                  <a:lnTo>
                    <a:pt x="199389" y="0"/>
                  </a:lnTo>
                  <a:close/>
                </a:path>
                <a:path w="601979" h="538479">
                  <a:moveTo>
                    <a:pt x="582929" y="8889"/>
                  </a:moveTo>
                  <a:lnTo>
                    <a:pt x="401320" y="102870"/>
                  </a:lnTo>
                  <a:lnTo>
                    <a:pt x="401320" y="538480"/>
                  </a:lnTo>
                  <a:lnTo>
                    <a:pt x="584200" y="444500"/>
                  </a:lnTo>
                  <a:lnTo>
                    <a:pt x="588009" y="443230"/>
                  </a:lnTo>
                  <a:lnTo>
                    <a:pt x="591820" y="440690"/>
                  </a:lnTo>
                  <a:lnTo>
                    <a:pt x="594359" y="436880"/>
                  </a:lnTo>
                  <a:lnTo>
                    <a:pt x="596900" y="433070"/>
                  </a:lnTo>
                  <a:lnTo>
                    <a:pt x="599439" y="429260"/>
                  </a:lnTo>
                  <a:lnTo>
                    <a:pt x="600709" y="425450"/>
                  </a:lnTo>
                  <a:lnTo>
                    <a:pt x="601979" y="421640"/>
                  </a:lnTo>
                  <a:lnTo>
                    <a:pt x="601979" y="417830"/>
                  </a:lnTo>
                  <a:lnTo>
                    <a:pt x="601979" y="19050"/>
                  </a:lnTo>
                  <a:lnTo>
                    <a:pt x="593089" y="7620"/>
                  </a:lnTo>
                  <a:lnTo>
                    <a:pt x="590550" y="7620"/>
                  </a:lnTo>
                  <a:lnTo>
                    <a:pt x="586739" y="7620"/>
                  </a:lnTo>
                  <a:lnTo>
                    <a:pt x="582929" y="8889"/>
                  </a:lnTo>
                  <a:close/>
                </a:path>
              </a:pathLst>
            </a:custGeom>
            <a:ln w="12219">
              <a:solidFill>
                <a:schemeClr val="bg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7" name="object 53">
              <a:extLst>
                <a:ext uri="{FF2B5EF4-FFF2-40B4-BE49-F238E27FC236}">
                  <a16:creationId xmlns:a16="http://schemas.microsoft.com/office/drawing/2014/main" id="{ED057042-A28B-4887-B88D-7DA68991816A}"/>
                </a:ext>
              </a:extLst>
            </p:cNvPr>
            <p:cNvSpPr/>
            <p:nvPr/>
          </p:nvSpPr>
          <p:spPr>
            <a:xfrm>
              <a:off x="6681709" y="3621010"/>
              <a:ext cx="496089" cy="28018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3F20FDC7-2D94-4302-94BC-EE0E98C6CFD2}"/>
              </a:ext>
            </a:extLst>
          </p:cNvPr>
          <p:cNvSpPr/>
          <p:nvPr/>
        </p:nvSpPr>
        <p:spPr>
          <a:xfrm>
            <a:off x="8702223" y="3241518"/>
            <a:ext cx="2210471" cy="3659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E9FDC2ED-C643-4CA7-B396-469CC4C86BE4}"/>
              </a:ext>
            </a:extLst>
          </p:cNvPr>
          <p:cNvSpPr txBox="1"/>
          <p:nvPr/>
        </p:nvSpPr>
        <p:spPr>
          <a:xfrm>
            <a:off x="8457198" y="3233009"/>
            <a:ext cx="24096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" marR="5080" indent="252729">
              <a:lnSpc>
                <a:spcPct val="100000"/>
              </a:lnSpc>
              <a:spcBef>
                <a:spcPts val="100"/>
              </a:spcBef>
            </a:pPr>
            <a:r>
              <a:rPr lang="fr-FR" sz="2000" b="1" spc="-5" dirty="0">
                <a:latin typeface="Arial"/>
                <a:cs typeface="Arial"/>
              </a:rPr>
              <a:t>Etude théorique</a:t>
            </a:r>
            <a:endParaRPr lang="fr-MA" sz="2000" dirty="0">
              <a:latin typeface="Arial"/>
              <a:cs typeface="Arial"/>
            </a:endParaRPr>
          </a:p>
        </p:txBody>
      </p:sp>
      <p:grpSp>
        <p:nvGrpSpPr>
          <p:cNvPr id="201" name="Group 200">
            <a:extLst>
              <a:ext uri="{FF2B5EF4-FFF2-40B4-BE49-F238E27FC236}">
                <a16:creationId xmlns:a16="http://schemas.microsoft.com/office/drawing/2014/main" id="{AA8776A3-C875-4F46-AB83-CF4F0CDEA6D2}"/>
              </a:ext>
            </a:extLst>
          </p:cNvPr>
          <p:cNvGrpSpPr/>
          <p:nvPr/>
        </p:nvGrpSpPr>
        <p:grpSpPr>
          <a:xfrm>
            <a:off x="8566561" y="219993"/>
            <a:ext cx="925882" cy="1463867"/>
            <a:chOff x="7478257" y="2193205"/>
            <a:chExt cx="452893" cy="700189"/>
          </a:xfrm>
        </p:grpSpPr>
        <p:sp>
          <p:nvSpPr>
            <p:cNvPr id="202" name="Oval 201">
              <a:extLst>
                <a:ext uri="{FF2B5EF4-FFF2-40B4-BE49-F238E27FC236}">
                  <a16:creationId xmlns:a16="http://schemas.microsoft.com/office/drawing/2014/main" id="{4344B2C9-A870-47F7-B6C0-77C9BC7A69C8}"/>
                </a:ext>
              </a:extLst>
            </p:cNvPr>
            <p:cNvSpPr/>
            <p:nvPr/>
          </p:nvSpPr>
          <p:spPr>
            <a:xfrm>
              <a:off x="7478257" y="2786413"/>
              <a:ext cx="452893" cy="106981"/>
            </a:xfrm>
            <a:prstGeom prst="ellipse">
              <a:avLst/>
            </a:prstGeom>
            <a:solidFill>
              <a:schemeClr val="tx2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3" name="Freeform 17">
              <a:extLst>
                <a:ext uri="{FF2B5EF4-FFF2-40B4-BE49-F238E27FC236}">
                  <a16:creationId xmlns:a16="http://schemas.microsoft.com/office/drawing/2014/main" id="{F4686AA4-12B7-4370-8366-D267CCFA7FA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478257" y="2193205"/>
              <a:ext cx="452893" cy="646699"/>
            </a:xfrm>
            <a:custGeom>
              <a:avLst/>
              <a:gdLst>
                <a:gd name="T0" fmla="*/ 214 w 221"/>
                <a:gd name="T1" fmla="*/ 77 h 315"/>
                <a:gd name="T2" fmla="*/ 164 w 221"/>
                <a:gd name="T3" fmla="*/ 14 h 315"/>
                <a:gd name="T4" fmla="*/ 110 w 221"/>
                <a:gd name="T5" fmla="*/ 0 h 315"/>
                <a:gd name="T6" fmla="*/ 110 w 221"/>
                <a:gd name="T7" fmla="*/ 0 h 315"/>
                <a:gd name="T8" fmla="*/ 56 w 221"/>
                <a:gd name="T9" fmla="*/ 14 h 315"/>
                <a:gd name="T10" fmla="*/ 6 w 221"/>
                <a:gd name="T11" fmla="*/ 77 h 315"/>
                <a:gd name="T12" fmla="*/ 5 w 221"/>
                <a:gd name="T13" fmla="*/ 132 h 315"/>
                <a:gd name="T14" fmla="*/ 40 w 221"/>
                <a:gd name="T15" fmla="*/ 208 h 315"/>
                <a:gd name="T16" fmla="*/ 94 w 221"/>
                <a:gd name="T17" fmla="*/ 292 h 315"/>
                <a:gd name="T18" fmla="*/ 110 w 221"/>
                <a:gd name="T19" fmla="*/ 315 h 315"/>
                <a:gd name="T20" fmla="*/ 110 w 221"/>
                <a:gd name="T21" fmla="*/ 315 h 315"/>
                <a:gd name="T22" fmla="*/ 126 w 221"/>
                <a:gd name="T23" fmla="*/ 292 h 315"/>
                <a:gd name="T24" fmla="*/ 180 w 221"/>
                <a:gd name="T25" fmla="*/ 208 h 315"/>
                <a:gd name="T26" fmla="*/ 215 w 221"/>
                <a:gd name="T27" fmla="*/ 132 h 315"/>
                <a:gd name="T28" fmla="*/ 214 w 221"/>
                <a:gd name="T29" fmla="*/ 77 h 315"/>
                <a:gd name="T30" fmla="*/ 110 w 221"/>
                <a:gd name="T31" fmla="*/ 174 h 315"/>
                <a:gd name="T32" fmla="*/ 110 w 221"/>
                <a:gd name="T33" fmla="*/ 174 h 315"/>
                <a:gd name="T34" fmla="*/ 110 w 221"/>
                <a:gd name="T35" fmla="*/ 174 h 315"/>
                <a:gd name="T36" fmla="*/ 44 w 221"/>
                <a:gd name="T37" fmla="*/ 108 h 315"/>
                <a:gd name="T38" fmla="*/ 110 w 221"/>
                <a:gd name="T39" fmla="*/ 42 h 315"/>
                <a:gd name="T40" fmla="*/ 110 w 221"/>
                <a:gd name="T41" fmla="*/ 42 h 315"/>
                <a:gd name="T42" fmla="*/ 110 w 221"/>
                <a:gd name="T43" fmla="*/ 42 h 315"/>
                <a:gd name="T44" fmla="*/ 176 w 221"/>
                <a:gd name="T45" fmla="*/ 108 h 315"/>
                <a:gd name="T46" fmla="*/ 110 w 221"/>
                <a:gd name="T47" fmla="*/ 174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21" h="315">
                  <a:moveTo>
                    <a:pt x="214" y="77"/>
                  </a:moveTo>
                  <a:cubicBezTo>
                    <a:pt x="206" y="50"/>
                    <a:pt x="189" y="29"/>
                    <a:pt x="164" y="14"/>
                  </a:cubicBezTo>
                  <a:cubicBezTo>
                    <a:pt x="147" y="4"/>
                    <a:pt x="129" y="0"/>
                    <a:pt x="110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91" y="0"/>
                    <a:pt x="73" y="4"/>
                    <a:pt x="56" y="14"/>
                  </a:cubicBezTo>
                  <a:cubicBezTo>
                    <a:pt x="31" y="29"/>
                    <a:pt x="15" y="50"/>
                    <a:pt x="6" y="77"/>
                  </a:cubicBezTo>
                  <a:cubicBezTo>
                    <a:pt x="1" y="95"/>
                    <a:pt x="0" y="114"/>
                    <a:pt x="5" y="132"/>
                  </a:cubicBezTo>
                  <a:cubicBezTo>
                    <a:pt x="13" y="159"/>
                    <a:pt x="26" y="184"/>
                    <a:pt x="40" y="208"/>
                  </a:cubicBezTo>
                  <a:cubicBezTo>
                    <a:pt x="58" y="237"/>
                    <a:pt x="76" y="264"/>
                    <a:pt x="94" y="292"/>
                  </a:cubicBezTo>
                  <a:cubicBezTo>
                    <a:pt x="99" y="300"/>
                    <a:pt x="104" y="307"/>
                    <a:pt x="110" y="315"/>
                  </a:cubicBezTo>
                  <a:cubicBezTo>
                    <a:pt x="110" y="315"/>
                    <a:pt x="110" y="315"/>
                    <a:pt x="110" y="315"/>
                  </a:cubicBezTo>
                  <a:cubicBezTo>
                    <a:pt x="116" y="307"/>
                    <a:pt x="121" y="300"/>
                    <a:pt x="126" y="292"/>
                  </a:cubicBezTo>
                  <a:cubicBezTo>
                    <a:pt x="144" y="264"/>
                    <a:pt x="163" y="237"/>
                    <a:pt x="180" y="208"/>
                  </a:cubicBezTo>
                  <a:cubicBezTo>
                    <a:pt x="194" y="184"/>
                    <a:pt x="207" y="159"/>
                    <a:pt x="215" y="132"/>
                  </a:cubicBezTo>
                  <a:cubicBezTo>
                    <a:pt x="221" y="114"/>
                    <a:pt x="220" y="95"/>
                    <a:pt x="214" y="77"/>
                  </a:cubicBezTo>
                  <a:close/>
                  <a:moveTo>
                    <a:pt x="110" y="174"/>
                  </a:moveTo>
                  <a:cubicBezTo>
                    <a:pt x="110" y="174"/>
                    <a:pt x="110" y="174"/>
                    <a:pt x="110" y="174"/>
                  </a:cubicBezTo>
                  <a:cubicBezTo>
                    <a:pt x="110" y="174"/>
                    <a:pt x="110" y="174"/>
                    <a:pt x="110" y="174"/>
                  </a:cubicBezTo>
                  <a:cubicBezTo>
                    <a:pt x="74" y="174"/>
                    <a:pt x="44" y="145"/>
                    <a:pt x="44" y="108"/>
                  </a:cubicBezTo>
                  <a:cubicBezTo>
                    <a:pt x="44" y="72"/>
                    <a:pt x="74" y="42"/>
                    <a:pt x="110" y="42"/>
                  </a:cubicBezTo>
                  <a:cubicBezTo>
                    <a:pt x="110" y="42"/>
                    <a:pt x="110" y="42"/>
                    <a:pt x="110" y="42"/>
                  </a:cubicBezTo>
                  <a:cubicBezTo>
                    <a:pt x="110" y="42"/>
                    <a:pt x="110" y="42"/>
                    <a:pt x="110" y="42"/>
                  </a:cubicBezTo>
                  <a:cubicBezTo>
                    <a:pt x="147" y="42"/>
                    <a:pt x="176" y="72"/>
                    <a:pt x="176" y="108"/>
                  </a:cubicBezTo>
                  <a:cubicBezTo>
                    <a:pt x="176" y="145"/>
                    <a:pt x="147" y="174"/>
                    <a:pt x="110" y="174"/>
                  </a:cubicBez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204" name="Graphic 203" descr="Gears">
            <a:extLst>
              <a:ext uri="{FF2B5EF4-FFF2-40B4-BE49-F238E27FC236}">
                <a16:creationId xmlns:a16="http://schemas.microsoft.com/office/drawing/2014/main" id="{E3A545AE-923C-47B4-B298-D0D4FEABEF3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102335" y="67734"/>
            <a:ext cx="943733" cy="815830"/>
          </a:xfrm>
          <a:prstGeom prst="rect">
            <a:avLst/>
          </a:prstGeom>
        </p:spPr>
      </p:pic>
      <p:sp>
        <p:nvSpPr>
          <p:cNvPr id="205" name="Rectangle 204">
            <a:extLst>
              <a:ext uri="{FF2B5EF4-FFF2-40B4-BE49-F238E27FC236}">
                <a16:creationId xmlns:a16="http://schemas.microsoft.com/office/drawing/2014/main" id="{3EC6AF75-E7E0-49E8-AF03-10355A8086A0}"/>
              </a:ext>
            </a:extLst>
          </p:cNvPr>
          <p:cNvSpPr/>
          <p:nvPr/>
        </p:nvSpPr>
        <p:spPr>
          <a:xfrm>
            <a:off x="3726743" y="850990"/>
            <a:ext cx="1511160" cy="10870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6" name="object 59">
            <a:extLst>
              <a:ext uri="{FF2B5EF4-FFF2-40B4-BE49-F238E27FC236}">
                <a16:creationId xmlns:a16="http://schemas.microsoft.com/office/drawing/2014/main" id="{1DC562C1-DE2E-4C0B-93F4-F06F8EC0C372}"/>
              </a:ext>
            </a:extLst>
          </p:cNvPr>
          <p:cNvSpPr/>
          <p:nvPr/>
        </p:nvSpPr>
        <p:spPr>
          <a:xfrm>
            <a:off x="10020269" y="182379"/>
            <a:ext cx="675177" cy="636876"/>
          </a:xfrm>
          <a:custGeom>
            <a:avLst/>
            <a:gdLst/>
            <a:ahLst/>
            <a:cxnLst/>
            <a:rect l="l" t="t" r="r" b="b"/>
            <a:pathLst>
              <a:path w="551179" h="502920">
                <a:moveTo>
                  <a:pt x="275590" y="0"/>
                </a:moveTo>
                <a:lnTo>
                  <a:pt x="261620" y="0"/>
                </a:lnTo>
                <a:lnTo>
                  <a:pt x="246379" y="1270"/>
                </a:lnTo>
                <a:lnTo>
                  <a:pt x="205740" y="6350"/>
                </a:lnTo>
                <a:lnTo>
                  <a:pt x="180340" y="13970"/>
                </a:lnTo>
                <a:lnTo>
                  <a:pt x="167640" y="17780"/>
                </a:lnTo>
                <a:lnTo>
                  <a:pt x="132079" y="33020"/>
                </a:lnTo>
                <a:lnTo>
                  <a:pt x="90170" y="60960"/>
                </a:lnTo>
                <a:lnTo>
                  <a:pt x="54610" y="93980"/>
                </a:lnTo>
                <a:lnTo>
                  <a:pt x="16510" y="153670"/>
                </a:lnTo>
                <a:lnTo>
                  <a:pt x="2540" y="199390"/>
                </a:lnTo>
                <a:lnTo>
                  <a:pt x="1270" y="210820"/>
                </a:lnTo>
                <a:lnTo>
                  <a:pt x="0" y="222250"/>
                </a:lnTo>
                <a:lnTo>
                  <a:pt x="0" y="234950"/>
                </a:lnTo>
                <a:lnTo>
                  <a:pt x="0" y="247650"/>
                </a:lnTo>
                <a:lnTo>
                  <a:pt x="1270" y="260350"/>
                </a:lnTo>
                <a:lnTo>
                  <a:pt x="2540" y="273050"/>
                </a:lnTo>
                <a:lnTo>
                  <a:pt x="6350" y="284480"/>
                </a:lnTo>
                <a:lnTo>
                  <a:pt x="8890" y="297180"/>
                </a:lnTo>
                <a:lnTo>
                  <a:pt x="30479" y="342900"/>
                </a:lnTo>
                <a:lnTo>
                  <a:pt x="45720" y="364490"/>
                </a:lnTo>
                <a:lnTo>
                  <a:pt x="52070" y="374650"/>
                </a:lnTo>
                <a:lnTo>
                  <a:pt x="62229" y="383540"/>
                </a:lnTo>
                <a:lnTo>
                  <a:pt x="71120" y="392430"/>
                </a:lnTo>
                <a:lnTo>
                  <a:pt x="81279" y="401320"/>
                </a:lnTo>
                <a:lnTo>
                  <a:pt x="91440" y="410210"/>
                </a:lnTo>
                <a:lnTo>
                  <a:pt x="83820" y="422910"/>
                </a:lnTo>
                <a:lnTo>
                  <a:pt x="76200" y="434340"/>
                </a:lnTo>
                <a:lnTo>
                  <a:pt x="45720" y="473710"/>
                </a:lnTo>
                <a:lnTo>
                  <a:pt x="31750" y="483870"/>
                </a:lnTo>
                <a:lnTo>
                  <a:pt x="24129" y="488950"/>
                </a:lnTo>
                <a:lnTo>
                  <a:pt x="16510" y="494030"/>
                </a:lnTo>
                <a:lnTo>
                  <a:pt x="8890" y="496570"/>
                </a:lnTo>
                <a:lnTo>
                  <a:pt x="0" y="501650"/>
                </a:lnTo>
                <a:lnTo>
                  <a:pt x="3810" y="501650"/>
                </a:lnTo>
                <a:lnTo>
                  <a:pt x="16510" y="502920"/>
                </a:lnTo>
                <a:lnTo>
                  <a:pt x="34290" y="502920"/>
                </a:lnTo>
                <a:lnTo>
                  <a:pt x="45720" y="502920"/>
                </a:lnTo>
                <a:lnTo>
                  <a:pt x="57150" y="501650"/>
                </a:lnTo>
                <a:lnTo>
                  <a:pt x="97790" y="492760"/>
                </a:lnTo>
                <a:lnTo>
                  <a:pt x="140970" y="473710"/>
                </a:lnTo>
                <a:lnTo>
                  <a:pt x="168910" y="450850"/>
                </a:lnTo>
                <a:lnTo>
                  <a:pt x="181610" y="455930"/>
                </a:lnTo>
                <a:lnTo>
                  <a:pt x="194310" y="459740"/>
                </a:lnTo>
                <a:lnTo>
                  <a:pt x="207010" y="462280"/>
                </a:lnTo>
                <a:lnTo>
                  <a:pt x="219710" y="464820"/>
                </a:lnTo>
                <a:lnTo>
                  <a:pt x="233679" y="467360"/>
                </a:lnTo>
                <a:lnTo>
                  <a:pt x="246379" y="468630"/>
                </a:lnTo>
                <a:lnTo>
                  <a:pt x="261620" y="469900"/>
                </a:lnTo>
                <a:lnTo>
                  <a:pt x="275590" y="469900"/>
                </a:lnTo>
                <a:lnTo>
                  <a:pt x="289560" y="469900"/>
                </a:lnTo>
                <a:lnTo>
                  <a:pt x="344170" y="462280"/>
                </a:lnTo>
                <a:lnTo>
                  <a:pt x="382270" y="450850"/>
                </a:lnTo>
                <a:lnTo>
                  <a:pt x="417829" y="435610"/>
                </a:lnTo>
                <a:lnTo>
                  <a:pt x="450850" y="416560"/>
                </a:lnTo>
                <a:lnTo>
                  <a:pt x="469900" y="401320"/>
                </a:lnTo>
                <a:lnTo>
                  <a:pt x="480060" y="393700"/>
                </a:lnTo>
                <a:lnTo>
                  <a:pt x="487679" y="383540"/>
                </a:lnTo>
                <a:lnTo>
                  <a:pt x="496570" y="375920"/>
                </a:lnTo>
                <a:lnTo>
                  <a:pt x="504190" y="367030"/>
                </a:lnTo>
                <a:lnTo>
                  <a:pt x="529590" y="326390"/>
                </a:lnTo>
                <a:lnTo>
                  <a:pt x="544829" y="283210"/>
                </a:lnTo>
                <a:lnTo>
                  <a:pt x="551179" y="246380"/>
                </a:lnTo>
                <a:lnTo>
                  <a:pt x="551179" y="234950"/>
                </a:lnTo>
                <a:lnTo>
                  <a:pt x="551179" y="222250"/>
                </a:lnTo>
                <a:lnTo>
                  <a:pt x="534670" y="153670"/>
                </a:lnTo>
                <a:lnTo>
                  <a:pt x="510540" y="113030"/>
                </a:lnTo>
                <a:lnTo>
                  <a:pt x="480060" y="76200"/>
                </a:lnTo>
                <a:lnTo>
                  <a:pt x="440690" y="46989"/>
                </a:lnTo>
                <a:lnTo>
                  <a:pt x="406400" y="27939"/>
                </a:lnTo>
                <a:lnTo>
                  <a:pt x="369570" y="13970"/>
                </a:lnTo>
                <a:lnTo>
                  <a:pt x="356870" y="10160"/>
                </a:lnTo>
                <a:lnTo>
                  <a:pt x="317500" y="2539"/>
                </a:lnTo>
                <a:lnTo>
                  <a:pt x="289560" y="0"/>
                </a:lnTo>
                <a:lnTo>
                  <a:pt x="275590" y="0"/>
                </a:lnTo>
                <a:close/>
              </a:path>
            </a:pathLst>
          </a:custGeom>
          <a:solidFill>
            <a:schemeClr val="bg1"/>
          </a:solidFill>
          <a:ln w="12219">
            <a:solidFill>
              <a:srgbClr val="51565E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07" name="Oval 206">
            <a:extLst>
              <a:ext uri="{FF2B5EF4-FFF2-40B4-BE49-F238E27FC236}">
                <a16:creationId xmlns:a16="http://schemas.microsoft.com/office/drawing/2014/main" id="{B8E47905-E58C-46BE-B3DB-4A1977D4114F}"/>
              </a:ext>
            </a:extLst>
          </p:cNvPr>
          <p:cNvSpPr/>
          <p:nvPr/>
        </p:nvSpPr>
        <p:spPr>
          <a:xfrm>
            <a:off x="-1417148" y="-3043912"/>
            <a:ext cx="14732500" cy="12629767"/>
          </a:xfrm>
          <a:prstGeom prst="ellipse">
            <a:avLst/>
          </a:prstGeom>
          <a:noFill/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MA"/>
          </a:p>
        </p:txBody>
      </p:sp>
      <p:sp>
        <p:nvSpPr>
          <p:cNvPr id="208" name="TextBox 207">
            <a:extLst>
              <a:ext uri="{FF2B5EF4-FFF2-40B4-BE49-F238E27FC236}">
                <a16:creationId xmlns:a16="http://schemas.microsoft.com/office/drawing/2014/main" id="{BE66D58F-1B3A-4BFF-8D01-CC017C3C6D80}"/>
              </a:ext>
            </a:extLst>
          </p:cNvPr>
          <p:cNvSpPr txBox="1"/>
          <p:nvPr/>
        </p:nvSpPr>
        <p:spPr>
          <a:xfrm>
            <a:off x="897957" y="1285071"/>
            <a:ext cx="21822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7200" dirty="0">
                <a:solidFill>
                  <a:schemeClr val="bg1"/>
                </a:solidFill>
                <a:latin typeface="Bernard MT Condensed" panose="02050806060905020404" pitchFamily="18" charset="0"/>
              </a:rPr>
              <a:t>plan</a:t>
            </a:r>
            <a:endParaRPr lang="fr-MA" sz="7200" dirty="0">
              <a:solidFill>
                <a:schemeClr val="bg1"/>
              </a:solidFill>
              <a:latin typeface="Bernard MT Condensed" panose="02050806060905020404" pitchFamily="18" charset="0"/>
            </a:endParaRPr>
          </a:p>
        </p:txBody>
      </p:sp>
      <p:pic>
        <p:nvPicPr>
          <p:cNvPr id="209" name="Graphic 208" descr="Monthly calendar outline">
            <a:extLst>
              <a:ext uri="{FF2B5EF4-FFF2-40B4-BE49-F238E27FC236}">
                <a16:creationId xmlns:a16="http://schemas.microsoft.com/office/drawing/2014/main" id="{0E73F795-CA7D-4140-9BC1-4D55ED1F77C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68440" y="-310577"/>
            <a:ext cx="2056228" cy="2056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4733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5" grpId="0" animBg="1"/>
      <p:bldP spid="2" grpId="0" animBg="1"/>
      <p:bldP spid="189" grpId="0" animBg="1"/>
      <p:bldP spid="168" grpId="0"/>
      <p:bldP spid="169" grpId="0"/>
      <p:bldP spid="172" grpId="0"/>
      <p:bldP spid="176" grpId="0" animBg="1"/>
      <p:bldP spid="89" grpId="0"/>
      <p:bldP spid="90" grpId="0" animBg="1"/>
      <p:bldP spid="94" grpId="0"/>
      <p:bldP spid="96" grpId="0" animBg="1"/>
      <p:bldP spid="100" grpId="0"/>
      <p:bldP spid="184" grpId="0"/>
      <p:bldP spid="185" grpId="0"/>
      <p:bldP spid="187" grpId="0"/>
      <p:bldP spid="188" grpId="0" animBg="1"/>
      <p:bldP spid="4" grpId="0" animBg="1"/>
      <p:bldP spid="95" grpId="0"/>
      <p:bldP spid="205" grpId="0" animBg="1"/>
      <p:bldP spid="206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17413FD6-C399-4701-AF80-71F48CDEFC8D}"/>
              </a:ext>
            </a:extLst>
          </p:cNvPr>
          <p:cNvSpPr/>
          <p:nvPr/>
        </p:nvSpPr>
        <p:spPr>
          <a:xfrm>
            <a:off x="-960664" y="-2677886"/>
            <a:ext cx="14113328" cy="12213771"/>
          </a:xfrm>
          <a:prstGeom prst="ellipse">
            <a:avLst/>
          </a:prstGeom>
          <a:solidFill>
            <a:srgbClr val="ADABAF">
              <a:alpha val="76000"/>
            </a:srgbClr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MA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DF7D94-4D28-4131-81EF-F1D3320B2863}"/>
              </a:ext>
            </a:extLst>
          </p:cNvPr>
          <p:cNvSpPr txBox="1"/>
          <p:nvPr/>
        </p:nvSpPr>
        <p:spPr>
          <a:xfrm>
            <a:off x="156362" y="326571"/>
            <a:ext cx="40237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5400" dirty="0">
                <a:solidFill>
                  <a:schemeClr val="bg1"/>
                </a:solidFill>
                <a:latin typeface="Bernard MT Condensed" panose="02050806060905020404" pitchFamily="18" charset="0"/>
              </a:rPr>
              <a:t>Conclusion</a:t>
            </a:r>
            <a:endParaRPr lang="fr-MA" sz="5400" dirty="0">
              <a:solidFill>
                <a:schemeClr val="bg1"/>
              </a:solidFill>
              <a:latin typeface="Bernard MT Condensed" panose="02050806060905020404" pitchFamily="18" charset="0"/>
            </a:endParaRPr>
          </a:p>
        </p:txBody>
      </p:sp>
      <p:sp>
        <p:nvSpPr>
          <p:cNvPr id="6" name="object 59">
            <a:extLst>
              <a:ext uri="{FF2B5EF4-FFF2-40B4-BE49-F238E27FC236}">
                <a16:creationId xmlns:a16="http://schemas.microsoft.com/office/drawing/2014/main" id="{7B09E1BD-2F63-41FF-AF86-4FFD05AA0F32}"/>
              </a:ext>
            </a:extLst>
          </p:cNvPr>
          <p:cNvSpPr/>
          <p:nvPr/>
        </p:nvSpPr>
        <p:spPr>
          <a:xfrm>
            <a:off x="10878029" y="236356"/>
            <a:ext cx="1226124" cy="923330"/>
          </a:xfrm>
          <a:custGeom>
            <a:avLst/>
            <a:gdLst/>
            <a:ahLst/>
            <a:cxnLst/>
            <a:rect l="l" t="t" r="r" b="b"/>
            <a:pathLst>
              <a:path w="551179" h="502920">
                <a:moveTo>
                  <a:pt x="275590" y="0"/>
                </a:moveTo>
                <a:lnTo>
                  <a:pt x="261620" y="0"/>
                </a:lnTo>
                <a:lnTo>
                  <a:pt x="246379" y="1270"/>
                </a:lnTo>
                <a:lnTo>
                  <a:pt x="205740" y="6350"/>
                </a:lnTo>
                <a:lnTo>
                  <a:pt x="180340" y="13970"/>
                </a:lnTo>
                <a:lnTo>
                  <a:pt x="167640" y="17780"/>
                </a:lnTo>
                <a:lnTo>
                  <a:pt x="132079" y="33020"/>
                </a:lnTo>
                <a:lnTo>
                  <a:pt x="90170" y="60960"/>
                </a:lnTo>
                <a:lnTo>
                  <a:pt x="54610" y="93980"/>
                </a:lnTo>
                <a:lnTo>
                  <a:pt x="16510" y="153670"/>
                </a:lnTo>
                <a:lnTo>
                  <a:pt x="2540" y="199390"/>
                </a:lnTo>
                <a:lnTo>
                  <a:pt x="1270" y="210820"/>
                </a:lnTo>
                <a:lnTo>
                  <a:pt x="0" y="222250"/>
                </a:lnTo>
                <a:lnTo>
                  <a:pt x="0" y="234950"/>
                </a:lnTo>
                <a:lnTo>
                  <a:pt x="0" y="247650"/>
                </a:lnTo>
                <a:lnTo>
                  <a:pt x="1270" y="260350"/>
                </a:lnTo>
                <a:lnTo>
                  <a:pt x="2540" y="273050"/>
                </a:lnTo>
                <a:lnTo>
                  <a:pt x="6350" y="284480"/>
                </a:lnTo>
                <a:lnTo>
                  <a:pt x="8890" y="297180"/>
                </a:lnTo>
                <a:lnTo>
                  <a:pt x="30479" y="342900"/>
                </a:lnTo>
                <a:lnTo>
                  <a:pt x="45720" y="364490"/>
                </a:lnTo>
                <a:lnTo>
                  <a:pt x="52070" y="374650"/>
                </a:lnTo>
                <a:lnTo>
                  <a:pt x="62229" y="383540"/>
                </a:lnTo>
                <a:lnTo>
                  <a:pt x="71120" y="392430"/>
                </a:lnTo>
                <a:lnTo>
                  <a:pt x="81279" y="401320"/>
                </a:lnTo>
                <a:lnTo>
                  <a:pt x="91440" y="410210"/>
                </a:lnTo>
                <a:lnTo>
                  <a:pt x="83820" y="422910"/>
                </a:lnTo>
                <a:lnTo>
                  <a:pt x="76200" y="434340"/>
                </a:lnTo>
                <a:lnTo>
                  <a:pt x="45720" y="473710"/>
                </a:lnTo>
                <a:lnTo>
                  <a:pt x="31750" y="483870"/>
                </a:lnTo>
                <a:lnTo>
                  <a:pt x="24129" y="488950"/>
                </a:lnTo>
                <a:lnTo>
                  <a:pt x="16510" y="494030"/>
                </a:lnTo>
                <a:lnTo>
                  <a:pt x="8890" y="496570"/>
                </a:lnTo>
                <a:lnTo>
                  <a:pt x="0" y="501650"/>
                </a:lnTo>
                <a:lnTo>
                  <a:pt x="3810" y="501650"/>
                </a:lnTo>
                <a:lnTo>
                  <a:pt x="16510" y="502920"/>
                </a:lnTo>
                <a:lnTo>
                  <a:pt x="34290" y="502920"/>
                </a:lnTo>
                <a:lnTo>
                  <a:pt x="45720" y="502920"/>
                </a:lnTo>
                <a:lnTo>
                  <a:pt x="57150" y="501650"/>
                </a:lnTo>
                <a:lnTo>
                  <a:pt x="97790" y="492760"/>
                </a:lnTo>
                <a:lnTo>
                  <a:pt x="140970" y="473710"/>
                </a:lnTo>
                <a:lnTo>
                  <a:pt x="168910" y="450850"/>
                </a:lnTo>
                <a:lnTo>
                  <a:pt x="181610" y="455930"/>
                </a:lnTo>
                <a:lnTo>
                  <a:pt x="194310" y="459740"/>
                </a:lnTo>
                <a:lnTo>
                  <a:pt x="207010" y="462280"/>
                </a:lnTo>
                <a:lnTo>
                  <a:pt x="219710" y="464820"/>
                </a:lnTo>
                <a:lnTo>
                  <a:pt x="233679" y="467360"/>
                </a:lnTo>
                <a:lnTo>
                  <a:pt x="246379" y="468630"/>
                </a:lnTo>
                <a:lnTo>
                  <a:pt x="261620" y="469900"/>
                </a:lnTo>
                <a:lnTo>
                  <a:pt x="275590" y="469900"/>
                </a:lnTo>
                <a:lnTo>
                  <a:pt x="289560" y="469900"/>
                </a:lnTo>
                <a:lnTo>
                  <a:pt x="344170" y="462280"/>
                </a:lnTo>
                <a:lnTo>
                  <a:pt x="382270" y="450850"/>
                </a:lnTo>
                <a:lnTo>
                  <a:pt x="417829" y="435610"/>
                </a:lnTo>
                <a:lnTo>
                  <a:pt x="450850" y="416560"/>
                </a:lnTo>
                <a:lnTo>
                  <a:pt x="469900" y="401320"/>
                </a:lnTo>
                <a:lnTo>
                  <a:pt x="480060" y="393700"/>
                </a:lnTo>
                <a:lnTo>
                  <a:pt x="487679" y="383540"/>
                </a:lnTo>
                <a:lnTo>
                  <a:pt x="496570" y="375920"/>
                </a:lnTo>
                <a:lnTo>
                  <a:pt x="504190" y="367030"/>
                </a:lnTo>
                <a:lnTo>
                  <a:pt x="529590" y="326390"/>
                </a:lnTo>
                <a:lnTo>
                  <a:pt x="544829" y="283210"/>
                </a:lnTo>
                <a:lnTo>
                  <a:pt x="551179" y="246380"/>
                </a:lnTo>
                <a:lnTo>
                  <a:pt x="551179" y="234950"/>
                </a:lnTo>
                <a:lnTo>
                  <a:pt x="551179" y="222250"/>
                </a:lnTo>
                <a:lnTo>
                  <a:pt x="534670" y="153670"/>
                </a:lnTo>
                <a:lnTo>
                  <a:pt x="510540" y="113030"/>
                </a:lnTo>
                <a:lnTo>
                  <a:pt x="480060" y="76200"/>
                </a:lnTo>
                <a:lnTo>
                  <a:pt x="440690" y="46989"/>
                </a:lnTo>
                <a:lnTo>
                  <a:pt x="406400" y="27939"/>
                </a:lnTo>
                <a:lnTo>
                  <a:pt x="369570" y="13970"/>
                </a:lnTo>
                <a:lnTo>
                  <a:pt x="356870" y="10160"/>
                </a:lnTo>
                <a:lnTo>
                  <a:pt x="317500" y="2539"/>
                </a:lnTo>
                <a:lnTo>
                  <a:pt x="289560" y="0"/>
                </a:lnTo>
                <a:lnTo>
                  <a:pt x="275590" y="0"/>
                </a:lnTo>
                <a:close/>
              </a:path>
            </a:pathLst>
          </a:custGeom>
          <a:solidFill>
            <a:schemeClr val="bg1"/>
          </a:solidFill>
          <a:ln w="12219">
            <a:solidFill>
              <a:srgbClr val="51565E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DDC9268-B197-45C4-BB12-211A8EAC1EFE}"/>
              </a:ext>
            </a:extLst>
          </p:cNvPr>
          <p:cNvSpPr txBox="1"/>
          <p:nvPr/>
        </p:nvSpPr>
        <p:spPr>
          <a:xfrm>
            <a:off x="1742659" y="1886358"/>
            <a:ext cx="931628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/>
              <a:t>Lien pour télécharger le programme final de suiveur de piste intelligent :  https://drive.google.com/file/d/1orrofSZZmn7d_TOFNpuEGPyD4IZvETFt/view?usp=sharing </a:t>
            </a:r>
          </a:p>
          <a:p>
            <a:endParaRPr lang="fr-FR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/>
              <a:t>Lien de création de l’application par le site App INVENTOR:</a:t>
            </a:r>
          </a:p>
          <a:p>
            <a:endParaRPr lang="fr-MA" dirty="0"/>
          </a:p>
          <a:p>
            <a:endParaRPr lang="fr-MA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MA" dirty="0"/>
              <a:t>Lien pour télécharger l’application :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fr-MA" dirty="0"/>
          </a:p>
          <a:p>
            <a:endParaRPr lang="fr-MA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MA" dirty="0"/>
              <a:t>Logiciel (</a:t>
            </a:r>
            <a:r>
              <a:rPr lang="fr-MA" dirty="0" err="1"/>
              <a:t>Fritzing</a:t>
            </a:r>
            <a:r>
              <a:rPr lang="fr-MA" dirty="0"/>
              <a:t>) pour le branchement des composants de robot: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fr-MA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MA" dirty="0"/>
              <a:t>Lien de simulation de régulateur PID par logiciel LABVIEW:</a:t>
            </a:r>
          </a:p>
          <a:p>
            <a:r>
              <a:rPr lang="fr-MA"/>
              <a:t>      https</a:t>
            </a:r>
            <a:r>
              <a:rPr lang="fr-MA" dirty="0"/>
              <a:t>://drive.google.com/file/d/1L-KVxeqUV-hulBPT9tYiYAEAjpuJxKLx/view?usp=sharing</a:t>
            </a:r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031144CD-B313-480E-8379-E9C201AF771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50980553"/>
              </p:ext>
            </p:extLst>
          </p:nvPr>
        </p:nvGraphicFramePr>
        <p:xfrm>
          <a:off x="6911008" y="2554663"/>
          <a:ext cx="2266122" cy="8506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Objet d’environnement du Gestionnaire de liaisons" showAsIcon="1" r:id="rId3" imgW="772920" imgH="491040" progId="Package">
                  <p:embed/>
                </p:oleObj>
              </mc:Choice>
              <mc:Fallback>
                <p:oleObj name="Objet d’environnement du Gestionnaire de liaisons" showAsIcon="1" r:id="rId3" imgW="772920" imgH="49104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911008" y="2554663"/>
                        <a:ext cx="2266122" cy="8506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F860E49F-AE2C-49A3-92E3-2DFB10878F3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54529508"/>
              </p:ext>
            </p:extLst>
          </p:nvPr>
        </p:nvGraphicFramePr>
        <p:xfrm>
          <a:off x="5353878" y="3405335"/>
          <a:ext cx="2093843" cy="6727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Objet d’environnement du Gestionnaire de liaisons" showAsIcon="1" r:id="rId5" imgW="836640" imgH="491040" progId="Package">
                  <p:embed/>
                </p:oleObj>
              </mc:Choice>
              <mc:Fallback>
                <p:oleObj name="Objet d’environnement du Gestionnaire de liaisons" showAsIcon="1" r:id="rId5" imgW="836640" imgH="49104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353878" y="3405335"/>
                        <a:ext cx="2093843" cy="6727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F569A0EC-5D87-405C-A110-D4616D8B67A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70708652"/>
              </p:ext>
            </p:extLst>
          </p:nvPr>
        </p:nvGraphicFramePr>
        <p:xfrm>
          <a:off x="8044069" y="4272810"/>
          <a:ext cx="1319972" cy="705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Objet d’environnement du Gestionnaire de liaisons" showAsIcon="1" r:id="rId7" imgW="790920" imgH="491040" progId="Package">
                  <p:embed/>
                </p:oleObj>
              </mc:Choice>
              <mc:Fallback>
                <p:oleObj name="Objet d’environnement du Gestionnaire de liaisons" showAsIcon="1" r:id="rId7" imgW="790920" imgH="49104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044069" y="4272810"/>
                        <a:ext cx="1319972" cy="705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794559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72D8622-9771-4648-B1CE-4F9E086ECB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1690" y="1"/>
            <a:ext cx="8650311" cy="6858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DA2FEF4-114E-460D-A772-B3C2B788D9D5}"/>
              </a:ext>
            </a:extLst>
          </p:cNvPr>
          <p:cNvSpPr txBox="1"/>
          <p:nvPr/>
        </p:nvSpPr>
        <p:spPr>
          <a:xfrm>
            <a:off x="347727" y="1996225"/>
            <a:ext cx="307805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Merci pour votre attention </a:t>
            </a:r>
            <a:endParaRPr lang="fr-MA" sz="54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38075166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D9AE72A3-3051-4E26-973F-647C23F0CC04}"/>
              </a:ext>
            </a:extLst>
          </p:cNvPr>
          <p:cNvSpPr/>
          <p:nvPr/>
        </p:nvSpPr>
        <p:spPr>
          <a:xfrm>
            <a:off x="3032760" y="365760"/>
            <a:ext cx="6126480" cy="6126480"/>
          </a:xfrm>
          <a:prstGeom prst="ellipse">
            <a:avLst/>
          </a:prstGeom>
          <a:solidFill>
            <a:srgbClr val="ADABAF">
              <a:alpha val="76000"/>
            </a:srgbClr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MA" dirty="0"/>
          </a:p>
        </p:txBody>
      </p:sp>
      <p:pic>
        <p:nvPicPr>
          <p:cNvPr id="7" name="Graphic 6" descr="Help">
            <a:extLst>
              <a:ext uri="{FF2B5EF4-FFF2-40B4-BE49-F238E27FC236}">
                <a16:creationId xmlns:a16="http://schemas.microsoft.com/office/drawing/2014/main" id="{A61DD595-2DC2-49FB-A7F9-F7DEABA6F9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36243" y="533400"/>
            <a:ext cx="1919514" cy="191951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D2788D4-51E7-4947-9ECB-91127ACA11BF}"/>
              </a:ext>
            </a:extLst>
          </p:cNvPr>
          <p:cNvSpPr txBox="1"/>
          <p:nvPr/>
        </p:nvSpPr>
        <p:spPr>
          <a:xfrm>
            <a:off x="3363137" y="2828836"/>
            <a:ext cx="546572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7200" dirty="0">
                <a:solidFill>
                  <a:schemeClr val="bg1"/>
                </a:solidFill>
                <a:latin typeface="Bernard MT Condensed" panose="02050806060905020404" pitchFamily="18" charset="0"/>
              </a:rPr>
              <a:t>Problématique</a:t>
            </a:r>
            <a:endParaRPr lang="fr-MA" sz="7200" dirty="0">
              <a:solidFill>
                <a:schemeClr val="bg1"/>
              </a:solidFill>
              <a:latin typeface="Bernard MT Condensed" panose="020508060609050204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6734417"/>
      </p:ext>
    </p:extLst>
  </p:cSld>
  <p:clrMapOvr>
    <a:masterClrMapping/>
  </p:clrMapOvr>
  <p:transition spd="slow" advTm="0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97000">
              <a:srgbClr val="97E9F9"/>
            </a:gs>
            <a:gs pos="83000">
              <a:srgbClr val="97E9F9"/>
            </a:gs>
            <a:gs pos="100000">
              <a:srgbClr val="97E9F9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E62212EF-D67B-4805-8B43-9AED0E4A67EB}"/>
              </a:ext>
            </a:extLst>
          </p:cNvPr>
          <p:cNvSpPr/>
          <p:nvPr/>
        </p:nvSpPr>
        <p:spPr>
          <a:xfrm>
            <a:off x="-1200150" y="-2743200"/>
            <a:ext cx="14592300" cy="12344400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MA" dirty="0"/>
          </a:p>
        </p:txBody>
      </p:sp>
      <p:pic>
        <p:nvPicPr>
          <p:cNvPr id="3" name="Graphic 2" descr="Help">
            <a:extLst>
              <a:ext uri="{FF2B5EF4-FFF2-40B4-BE49-F238E27FC236}">
                <a16:creationId xmlns:a16="http://schemas.microsoft.com/office/drawing/2014/main" id="{6F990CDD-725E-4255-8660-50EB843F83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17511" y="112850"/>
            <a:ext cx="1340757" cy="120032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63B2C38-70C1-461F-A6E1-E81F9B0E1E9C}"/>
              </a:ext>
            </a:extLst>
          </p:cNvPr>
          <p:cNvSpPr txBox="1"/>
          <p:nvPr/>
        </p:nvSpPr>
        <p:spPr>
          <a:xfrm>
            <a:off x="0" y="102044"/>
            <a:ext cx="502483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600" dirty="0">
                <a:solidFill>
                  <a:schemeClr val="bg1"/>
                </a:solidFill>
                <a:latin typeface="Bernard MT Condensed" panose="02050806060905020404" pitchFamily="18" charset="0"/>
              </a:rPr>
              <a:t>Problématique</a:t>
            </a:r>
            <a:endParaRPr lang="fr-MA" sz="6600" dirty="0">
              <a:solidFill>
                <a:schemeClr val="bg1"/>
              </a:solidFill>
              <a:latin typeface="Bernard MT Condensed" panose="020508060609050204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2F38D3-CD02-45AF-A980-68C8949445CB}"/>
              </a:ext>
            </a:extLst>
          </p:cNvPr>
          <p:cNvSpPr txBox="1"/>
          <p:nvPr/>
        </p:nvSpPr>
        <p:spPr>
          <a:xfrm>
            <a:off x="1454621" y="3323043"/>
            <a:ext cx="9144002" cy="2215991"/>
          </a:xfrm>
          <a:prstGeom prst="rect">
            <a:avLst/>
          </a:prstGeom>
          <a:noFill/>
          <a:ln w="635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endParaRPr lang="fr-FR" dirty="0"/>
          </a:p>
          <a:p>
            <a:pPr algn="ctr"/>
            <a:r>
              <a:rPr lang="fr-FR" sz="4000" b="1" i="1" dirty="0"/>
              <a:t>Comment peut-on obliger un robot à suivre une piste avec un réglage automatique?</a:t>
            </a:r>
            <a:endParaRPr lang="fr-MA" sz="4000" b="1" i="1" dirty="0"/>
          </a:p>
        </p:txBody>
      </p:sp>
    </p:spTree>
    <p:extLst>
      <p:ext uri="{BB962C8B-B14F-4D97-AF65-F5344CB8AC3E}">
        <p14:creationId xmlns:p14="http://schemas.microsoft.com/office/powerpoint/2010/main" val="11883138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D9AE72A3-3051-4E26-973F-647C23F0CC04}"/>
              </a:ext>
            </a:extLst>
          </p:cNvPr>
          <p:cNvSpPr/>
          <p:nvPr/>
        </p:nvSpPr>
        <p:spPr>
          <a:xfrm>
            <a:off x="3032760" y="365760"/>
            <a:ext cx="6126480" cy="6126480"/>
          </a:xfrm>
          <a:prstGeom prst="ellipse">
            <a:avLst/>
          </a:prstGeom>
          <a:solidFill>
            <a:srgbClr val="ADABAF">
              <a:alpha val="76000"/>
            </a:srgbClr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MA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2788D4-51E7-4947-9ECB-91127ACA11BF}"/>
              </a:ext>
            </a:extLst>
          </p:cNvPr>
          <p:cNvSpPr txBox="1"/>
          <p:nvPr/>
        </p:nvSpPr>
        <p:spPr>
          <a:xfrm>
            <a:off x="3819993" y="2828836"/>
            <a:ext cx="455201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7200" dirty="0">
                <a:solidFill>
                  <a:schemeClr val="bg1"/>
                </a:solidFill>
                <a:latin typeface="Bernard MT Condensed" panose="02050806060905020404" pitchFamily="18" charset="0"/>
              </a:rPr>
              <a:t>Introduction</a:t>
            </a:r>
            <a:endParaRPr lang="fr-MA" sz="7200" dirty="0">
              <a:solidFill>
                <a:schemeClr val="bg1"/>
              </a:solidFill>
              <a:latin typeface="Bernard MT Condensed" panose="02050806060905020404" pitchFamily="18" charset="0"/>
            </a:endParaRPr>
          </a:p>
        </p:txBody>
      </p:sp>
      <p:pic>
        <p:nvPicPr>
          <p:cNvPr id="6" name="Graphic 5" descr="Globe">
            <a:extLst>
              <a:ext uri="{FF2B5EF4-FFF2-40B4-BE49-F238E27FC236}">
                <a16:creationId xmlns:a16="http://schemas.microsoft.com/office/drawing/2014/main" id="{D528AD0F-7B84-4A58-98E7-3993AF1464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95836" y="1256212"/>
            <a:ext cx="1200328" cy="1200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086712"/>
      </p:ext>
    </p:extLst>
  </p:cSld>
  <p:clrMapOvr>
    <a:masterClrMapping/>
  </p:clrMapOvr>
  <p:transition spd="slow" advTm="0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E62212EF-D67B-4805-8B43-9AED0E4A67EB}"/>
              </a:ext>
            </a:extLst>
          </p:cNvPr>
          <p:cNvSpPr/>
          <p:nvPr/>
        </p:nvSpPr>
        <p:spPr>
          <a:xfrm>
            <a:off x="-1200150" y="-2779712"/>
            <a:ext cx="14592300" cy="12344400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MA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C78AD9-4EAF-4B0D-A625-9A1B58E0481C}"/>
              </a:ext>
            </a:extLst>
          </p:cNvPr>
          <p:cNvSpPr txBox="1"/>
          <p:nvPr/>
        </p:nvSpPr>
        <p:spPr>
          <a:xfrm>
            <a:off x="307536" y="112850"/>
            <a:ext cx="4552015" cy="1200329"/>
          </a:xfrm>
          <a:prstGeom prst="rect">
            <a:avLst/>
          </a:prstGeom>
          <a:gradFill>
            <a:gsLst>
              <a:gs pos="100000">
                <a:schemeClr val="accent1">
                  <a:lumMod val="5000"/>
                  <a:lumOff val="95000"/>
                </a:schemeClr>
              </a:gs>
              <a:gs pos="97000">
                <a:schemeClr val="bg1">
                  <a:lumMod val="65000"/>
                </a:schemeClr>
              </a:gs>
              <a:gs pos="83000">
                <a:schemeClr val="bg1">
                  <a:lumMod val="65000"/>
                </a:schemeClr>
              </a:gs>
              <a:gs pos="100000">
                <a:srgbClr val="ADABAF"/>
              </a:gs>
            </a:gsLst>
            <a:path path="circle">
              <a:fillToRect l="50000" t="50000" r="50000" b="50000"/>
            </a:path>
          </a:gradFill>
        </p:spPr>
        <p:txBody>
          <a:bodyPr wrap="none" rtlCol="0">
            <a:spAutoFit/>
          </a:bodyPr>
          <a:lstStyle/>
          <a:p>
            <a:r>
              <a:rPr lang="fr-FR" sz="7200" dirty="0">
                <a:solidFill>
                  <a:schemeClr val="bg1"/>
                </a:solidFill>
                <a:latin typeface="Bernard MT Condensed" panose="02050806060905020404" pitchFamily="18" charset="0"/>
              </a:rPr>
              <a:t>Introduction</a:t>
            </a:r>
            <a:endParaRPr lang="fr-MA" sz="7200" dirty="0">
              <a:solidFill>
                <a:schemeClr val="bg1"/>
              </a:solidFill>
              <a:latin typeface="Bernard MT Condensed" panose="02050806060905020404" pitchFamily="18" charset="0"/>
            </a:endParaRPr>
          </a:p>
        </p:txBody>
      </p:sp>
      <p:pic>
        <p:nvPicPr>
          <p:cNvPr id="7" name="Graphic 6" descr="Globe">
            <a:extLst>
              <a:ext uri="{FF2B5EF4-FFF2-40B4-BE49-F238E27FC236}">
                <a16:creationId xmlns:a16="http://schemas.microsoft.com/office/drawing/2014/main" id="{97FA8335-D349-4F7B-A871-0EEDCDFFE4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22693" y="42093"/>
            <a:ext cx="1200328" cy="1200328"/>
          </a:xfrm>
          <a:prstGeom prst="rect">
            <a:avLst/>
          </a:prstGeom>
        </p:spPr>
      </p:pic>
      <p:sp>
        <p:nvSpPr>
          <p:cNvPr id="8" name="ZoneTexte 1">
            <a:extLst>
              <a:ext uri="{FF2B5EF4-FFF2-40B4-BE49-F238E27FC236}">
                <a16:creationId xmlns:a16="http://schemas.microsoft.com/office/drawing/2014/main" id="{547EFE37-CB10-4B8A-B406-3ACC9CE615D2}"/>
              </a:ext>
            </a:extLst>
          </p:cNvPr>
          <p:cNvSpPr txBox="1"/>
          <p:nvPr/>
        </p:nvSpPr>
        <p:spPr>
          <a:xfrm>
            <a:off x="4466613" y="4815050"/>
            <a:ext cx="32587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Nicolas </a:t>
            </a:r>
            <a:r>
              <a:rPr lang="fr-FR" sz="32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Minorsky</a:t>
            </a:r>
            <a:endParaRPr lang="fr-FR" sz="32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9" name="ZoneTexte 2">
            <a:extLst>
              <a:ext uri="{FF2B5EF4-FFF2-40B4-BE49-F238E27FC236}">
                <a16:creationId xmlns:a16="http://schemas.microsoft.com/office/drawing/2014/main" id="{C80093AA-92BC-44EA-A30F-2CB556D0BC0B}"/>
              </a:ext>
            </a:extLst>
          </p:cNvPr>
          <p:cNvSpPr txBox="1"/>
          <p:nvPr/>
        </p:nvSpPr>
        <p:spPr>
          <a:xfrm>
            <a:off x="1672171" y="5834250"/>
            <a:ext cx="8847657" cy="46166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89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635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bg1"/>
                </a:solidFill>
              </a:rPr>
              <a:t>Article :   Stabilité directionnelle des corps a direction automatique</a:t>
            </a:r>
          </a:p>
        </p:txBody>
      </p:sp>
      <p:pic>
        <p:nvPicPr>
          <p:cNvPr id="10" name="Image 3" descr="C:\Users\mohammed\Downloads\Portrait_of_Nicolas_Minorsky.jpg">
            <a:extLst>
              <a:ext uri="{FF2B5EF4-FFF2-40B4-BE49-F238E27FC236}">
                <a16:creationId xmlns:a16="http://schemas.microsoft.com/office/drawing/2014/main" id="{028613A8-3E9B-4144-AC4D-0542C0FEF08F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9607" y="2042950"/>
            <a:ext cx="2612786" cy="2772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019F26E-74F6-4272-982B-7280997B1141}"/>
              </a:ext>
            </a:extLst>
          </p:cNvPr>
          <p:cNvSpPr/>
          <p:nvPr/>
        </p:nvSpPr>
        <p:spPr>
          <a:xfrm>
            <a:off x="3935896" y="1696278"/>
            <a:ext cx="4293704" cy="3882887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MA"/>
          </a:p>
        </p:txBody>
      </p:sp>
    </p:spTree>
    <p:extLst>
      <p:ext uri="{BB962C8B-B14F-4D97-AF65-F5344CB8AC3E}">
        <p14:creationId xmlns:p14="http://schemas.microsoft.com/office/powerpoint/2010/main" val="14568462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omment passer du conditionnement manuel au conditionnement automatique ou  semi-automatique ? - Flexic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8950" y="2235157"/>
            <a:ext cx="9514545" cy="3846329"/>
          </a:xfrm>
          <a:prstGeom prst="rect">
            <a:avLst/>
          </a:prstGeom>
          <a:noFill/>
          <a:ln w="635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ZoneTexte 1"/>
          <p:cNvSpPr txBox="1"/>
          <p:nvPr/>
        </p:nvSpPr>
        <p:spPr>
          <a:xfrm>
            <a:off x="279076" y="198633"/>
            <a:ext cx="5816924" cy="1200329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89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wrap="square" rtlCol="0">
            <a:spAutoFit/>
          </a:bodyPr>
          <a:lstStyle/>
          <a:p>
            <a:r>
              <a:rPr lang="fr-FR" sz="7200" dirty="0">
                <a:solidFill>
                  <a:schemeClr val="bg1"/>
                </a:solidFill>
                <a:latin typeface="Bernard MT Condensed" panose="02050806060905020404" pitchFamily="18" charset="0"/>
              </a:rPr>
              <a:t> l'automatique </a:t>
            </a:r>
          </a:p>
        </p:txBody>
      </p:sp>
    </p:spTree>
    <p:extLst>
      <p:ext uri="{BB962C8B-B14F-4D97-AF65-F5344CB8AC3E}">
        <p14:creationId xmlns:p14="http://schemas.microsoft.com/office/powerpoint/2010/main" val="1842423034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92454" y="0"/>
            <a:ext cx="10140118" cy="1015663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89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wrap="square" rtlCol="0">
            <a:spAutoFit/>
          </a:bodyPr>
          <a:lstStyle/>
          <a:p>
            <a:r>
              <a:rPr lang="fr-FR" sz="6000" dirty="0">
                <a:solidFill>
                  <a:schemeClr val="bg1"/>
                </a:solidFill>
                <a:latin typeface="Bernard MT Condensed" panose="02050806060905020404" pitchFamily="18" charset="0"/>
              </a:rPr>
              <a:t> schéma bloc d'un asservissement </a:t>
            </a:r>
          </a:p>
        </p:txBody>
      </p:sp>
      <p:sp>
        <p:nvSpPr>
          <p:cNvPr id="4" name="Organigramme : Jonction de sommaire 3"/>
          <p:cNvSpPr/>
          <p:nvPr/>
        </p:nvSpPr>
        <p:spPr>
          <a:xfrm>
            <a:off x="2588911" y="3191006"/>
            <a:ext cx="501041" cy="475989"/>
          </a:xfrm>
          <a:prstGeom prst="flowChartSummingJunction">
            <a:avLst/>
          </a:prstGeom>
          <a:gradFill flip="none" rotWithShape="1">
            <a:gsLst>
              <a:gs pos="100000">
                <a:schemeClr val="accent4">
                  <a:lumMod val="67000"/>
                </a:schemeClr>
              </a:gs>
              <a:gs pos="84000">
                <a:schemeClr val="accent4">
                  <a:lumMod val="97000"/>
                  <a:lumOff val="3000"/>
                </a:schemeClr>
              </a:gs>
              <a:gs pos="92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6" name="Connecteur droit avec flèche 5"/>
          <p:cNvCxnSpPr>
            <a:cxnSpLocks/>
            <a:endCxn id="4" idx="2"/>
          </p:cNvCxnSpPr>
          <p:nvPr/>
        </p:nvCxnSpPr>
        <p:spPr>
          <a:xfrm>
            <a:off x="1599355" y="3429000"/>
            <a:ext cx="989556" cy="1"/>
          </a:xfrm>
          <a:prstGeom prst="straightConnector1">
            <a:avLst/>
          </a:prstGeom>
          <a:ln w="889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Connecteur droit avec flèche 7"/>
          <p:cNvCxnSpPr>
            <a:cxnSpLocks/>
            <a:stCxn id="4" idx="6"/>
          </p:cNvCxnSpPr>
          <p:nvPr/>
        </p:nvCxnSpPr>
        <p:spPr>
          <a:xfrm flipV="1">
            <a:off x="3089952" y="3429000"/>
            <a:ext cx="1102290" cy="1"/>
          </a:xfrm>
          <a:prstGeom prst="straightConnector1">
            <a:avLst/>
          </a:prstGeom>
          <a:ln w="889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4192242" y="3103323"/>
            <a:ext cx="1640910" cy="651354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0"/>
                  <a:lumOff val="100000"/>
                </a:schemeClr>
              </a:gs>
              <a:gs pos="0">
                <a:schemeClr val="accent4">
                  <a:lumMod val="0"/>
                  <a:lumOff val="100000"/>
                </a:schemeClr>
              </a:gs>
              <a:gs pos="34000">
                <a:schemeClr val="accent4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Actionneur </a:t>
            </a:r>
          </a:p>
        </p:txBody>
      </p:sp>
      <p:cxnSp>
        <p:nvCxnSpPr>
          <p:cNvPr id="12" name="Connecteur droit avec flèche 11"/>
          <p:cNvCxnSpPr>
            <a:cxnSpLocks/>
            <a:stCxn id="9" idx="3"/>
          </p:cNvCxnSpPr>
          <p:nvPr/>
        </p:nvCxnSpPr>
        <p:spPr>
          <a:xfrm>
            <a:off x="5833152" y="3429000"/>
            <a:ext cx="977030" cy="0"/>
          </a:xfrm>
          <a:prstGeom prst="straightConnector1">
            <a:avLst/>
          </a:prstGeom>
          <a:ln w="889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6810182" y="3065745"/>
            <a:ext cx="1903956" cy="688932"/>
          </a:xfrm>
          <a:prstGeom prst="rect">
            <a:avLst/>
          </a:prstGeom>
          <a:gradFill>
            <a:gsLst>
              <a:gs pos="0">
                <a:schemeClr val="accent4">
                  <a:lumMod val="0"/>
                  <a:lumOff val="100000"/>
                </a:schemeClr>
              </a:gs>
              <a:gs pos="0">
                <a:schemeClr val="accent4">
                  <a:lumMod val="0"/>
                  <a:lumOff val="100000"/>
                </a:schemeClr>
              </a:gs>
              <a:gs pos="34000">
                <a:schemeClr val="accent4">
                  <a:lumMod val="100000"/>
                </a:schemeClr>
              </a:gs>
            </a:gsLst>
            <a:path path="circle">
              <a:fillToRect l="50000" t="-80000" r="50000" b="180000"/>
            </a:path>
          </a:gra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Un système</a:t>
            </a:r>
          </a:p>
        </p:txBody>
      </p:sp>
      <p:cxnSp>
        <p:nvCxnSpPr>
          <p:cNvPr id="16" name="Connecteur droit avec flèche 15"/>
          <p:cNvCxnSpPr>
            <a:cxnSpLocks/>
            <a:stCxn id="14" idx="3"/>
          </p:cNvCxnSpPr>
          <p:nvPr/>
        </p:nvCxnSpPr>
        <p:spPr>
          <a:xfrm>
            <a:off x="8714138" y="3410211"/>
            <a:ext cx="1127343" cy="0"/>
          </a:xfrm>
          <a:prstGeom prst="straightConnector1">
            <a:avLst/>
          </a:prstGeom>
          <a:ln w="889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Connecteur droit 17"/>
          <p:cNvCxnSpPr>
            <a:cxnSpLocks/>
          </p:cNvCxnSpPr>
          <p:nvPr/>
        </p:nvCxnSpPr>
        <p:spPr>
          <a:xfrm>
            <a:off x="9240231" y="3410211"/>
            <a:ext cx="12526" cy="1208762"/>
          </a:xfrm>
          <a:prstGeom prst="line">
            <a:avLst/>
          </a:prstGeom>
          <a:ln w="889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5401004" y="4293296"/>
            <a:ext cx="1640910" cy="651354"/>
          </a:xfrm>
          <a:prstGeom prst="rect">
            <a:avLst/>
          </a:prstGeom>
          <a:gradFill>
            <a:gsLst>
              <a:gs pos="0">
                <a:schemeClr val="accent4">
                  <a:lumMod val="0"/>
                  <a:lumOff val="100000"/>
                </a:schemeClr>
              </a:gs>
              <a:gs pos="0">
                <a:schemeClr val="accent4">
                  <a:lumMod val="0"/>
                  <a:lumOff val="100000"/>
                </a:schemeClr>
              </a:gs>
              <a:gs pos="34000">
                <a:schemeClr val="accent4">
                  <a:lumMod val="100000"/>
                </a:schemeClr>
              </a:gs>
            </a:gsLst>
            <a:path path="circle">
              <a:fillToRect l="50000" t="-80000" r="50000" b="180000"/>
            </a:path>
          </a:gra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Instrument de mesure  </a:t>
            </a:r>
          </a:p>
        </p:txBody>
      </p:sp>
      <p:cxnSp>
        <p:nvCxnSpPr>
          <p:cNvPr id="21" name="Connecteur droit 20"/>
          <p:cNvCxnSpPr>
            <a:cxnSpLocks/>
          </p:cNvCxnSpPr>
          <p:nvPr/>
        </p:nvCxnSpPr>
        <p:spPr>
          <a:xfrm flipH="1">
            <a:off x="7041914" y="4631500"/>
            <a:ext cx="2229632" cy="25052"/>
          </a:xfrm>
          <a:prstGeom prst="line">
            <a:avLst/>
          </a:prstGeom>
          <a:ln w="889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Connecteur droit 22"/>
          <p:cNvCxnSpPr>
            <a:cxnSpLocks/>
            <a:stCxn id="19" idx="1"/>
          </p:cNvCxnSpPr>
          <p:nvPr/>
        </p:nvCxnSpPr>
        <p:spPr>
          <a:xfrm flipH="1">
            <a:off x="2839431" y="4618973"/>
            <a:ext cx="2561573" cy="0"/>
          </a:xfrm>
          <a:prstGeom prst="line">
            <a:avLst/>
          </a:prstGeom>
          <a:ln w="889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Connecteur droit avec flèche 24"/>
          <p:cNvCxnSpPr>
            <a:cxnSpLocks/>
            <a:endCxn id="4" idx="4"/>
          </p:cNvCxnSpPr>
          <p:nvPr/>
        </p:nvCxnSpPr>
        <p:spPr>
          <a:xfrm flipV="1">
            <a:off x="2839431" y="3666995"/>
            <a:ext cx="1" cy="977031"/>
          </a:xfrm>
          <a:prstGeom prst="straightConnector1">
            <a:avLst/>
          </a:prstGeom>
          <a:ln w="889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Plus 28"/>
          <p:cNvSpPr/>
          <p:nvPr/>
        </p:nvSpPr>
        <p:spPr>
          <a:xfrm>
            <a:off x="2563859" y="3305973"/>
            <a:ext cx="275572" cy="173029"/>
          </a:xfrm>
          <a:prstGeom prst="mathPlu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Moins 29"/>
          <p:cNvSpPr/>
          <p:nvPr/>
        </p:nvSpPr>
        <p:spPr>
          <a:xfrm>
            <a:off x="2721030" y="3483031"/>
            <a:ext cx="225468" cy="118998"/>
          </a:xfrm>
          <a:prstGeom prst="mathMinu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ZoneTexte 31"/>
          <p:cNvSpPr txBox="1"/>
          <p:nvPr/>
        </p:nvSpPr>
        <p:spPr>
          <a:xfrm>
            <a:off x="1323782" y="3065745"/>
            <a:ext cx="876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cd</a:t>
            </a:r>
          </a:p>
        </p:txBody>
      </p:sp>
      <p:sp>
        <p:nvSpPr>
          <p:cNvPr id="33" name="ZoneTexte 32"/>
          <p:cNvSpPr txBox="1"/>
          <p:nvPr/>
        </p:nvSpPr>
        <p:spPr>
          <a:xfrm>
            <a:off x="3127530" y="2978066"/>
            <a:ext cx="939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erreur</a:t>
            </a:r>
          </a:p>
        </p:txBody>
      </p:sp>
      <p:sp>
        <p:nvSpPr>
          <p:cNvPr id="34" name="ZoneTexte 33"/>
          <p:cNvSpPr txBox="1"/>
          <p:nvPr/>
        </p:nvSpPr>
        <p:spPr>
          <a:xfrm>
            <a:off x="8851925" y="2978065"/>
            <a:ext cx="1027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Sortie </a:t>
            </a:r>
          </a:p>
        </p:txBody>
      </p:sp>
      <p:sp>
        <p:nvSpPr>
          <p:cNvPr id="35" name="ZoneTexte 34"/>
          <p:cNvSpPr txBox="1"/>
          <p:nvPr/>
        </p:nvSpPr>
        <p:spPr>
          <a:xfrm>
            <a:off x="2964692" y="4014592"/>
            <a:ext cx="63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cm</a:t>
            </a:r>
          </a:p>
        </p:txBody>
      </p:sp>
    </p:spTree>
    <p:extLst>
      <p:ext uri="{BB962C8B-B14F-4D97-AF65-F5344CB8AC3E}">
        <p14:creationId xmlns:p14="http://schemas.microsoft.com/office/powerpoint/2010/main" val="863906663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1785</TotalTime>
  <Words>579</Words>
  <Application>Microsoft Office PowerPoint</Application>
  <PresentationFormat>Widescreen</PresentationFormat>
  <Paragraphs>172</Paragraphs>
  <Slides>31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1" baseType="lpstr">
      <vt:lpstr>Arial</vt:lpstr>
      <vt:lpstr>Bernard MT Condensed</vt:lpstr>
      <vt:lpstr>Calibri</vt:lpstr>
      <vt:lpstr>Calibri Light</vt:lpstr>
      <vt:lpstr>Cambria Math</vt:lpstr>
      <vt:lpstr>Noto Sans</vt:lpstr>
      <vt:lpstr>Times New Roman</vt:lpstr>
      <vt:lpstr>Wingdings</vt:lpstr>
      <vt:lpstr>Office Theme</vt:lpstr>
      <vt:lpstr>Package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ABDELKADOUSS ELFATAOUY</dc:creator>
  <cp:lastModifiedBy>ABDELKADOUSS ELFATAOUY</cp:lastModifiedBy>
  <cp:revision>140</cp:revision>
  <dcterms:created xsi:type="dcterms:W3CDTF">2021-06-23T10:55:42Z</dcterms:created>
  <dcterms:modified xsi:type="dcterms:W3CDTF">2021-07-07T18:39:36Z</dcterms:modified>
</cp:coreProperties>
</file>